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9" r:id="rId2"/>
    <p:sldId id="958" r:id="rId3"/>
    <p:sldId id="952" r:id="rId4"/>
    <p:sldId id="888" r:id="rId5"/>
    <p:sldId id="943" r:id="rId6"/>
    <p:sldId id="795" r:id="rId7"/>
    <p:sldId id="956" r:id="rId8"/>
    <p:sldId id="971" r:id="rId9"/>
    <p:sldId id="972" r:id="rId10"/>
    <p:sldId id="974" r:id="rId11"/>
    <p:sldId id="975" r:id="rId12"/>
    <p:sldId id="976" r:id="rId13"/>
    <p:sldId id="977" r:id="rId14"/>
    <p:sldId id="82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3" clrIdx="0"/>
  <p:cmAuthor id="2" name="Безугла Вікторія  Юріївна" initials="БВЮ" lastIdx="1" clrIdx="1">
    <p:extLst>
      <p:ext uri="{19B8F6BF-5375-455C-9EA6-DF929625EA0E}">
        <p15:presenceInfo xmlns:p15="http://schemas.microsoft.com/office/powerpoint/2012/main" userId="S-1-5-21-1301634795-4289206288-1491439983-58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56"/>
    <a:srgbClr val="CBE4F9"/>
    <a:srgbClr val="99CCFF"/>
    <a:srgbClr val="178604"/>
    <a:srgbClr val="3366CC"/>
    <a:srgbClr val="CCECFF"/>
    <a:srgbClr val="FBFBFB"/>
    <a:srgbClr val="92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691" autoAdjust="0"/>
    <p:restoredTop sz="68919" autoAdjust="0"/>
  </p:normalViewPr>
  <p:slideViewPr>
    <p:cSldViewPr snapToGrid="0">
      <p:cViewPr varScale="1">
        <p:scale>
          <a:sx n="57" d="100"/>
          <a:sy n="57" d="100"/>
        </p:scale>
        <p:origin x="102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chytailo\Downloads\2f4e95cc-2515-4e11-b34f-e8c0f61fe64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>
                <a:solidFill>
                  <a:schemeClr val="accent1">
                    <a:lumMod val="50000"/>
                  </a:schemeClr>
                </a:solidFill>
              </a:rPr>
              <a:t>Кількість скарг, які надійшли у 2016-2023 рр.</a:t>
            </a:r>
            <a:r>
              <a:rPr lang="ru-RU" sz="1800" b="1" baseline="0">
                <a:solidFill>
                  <a:schemeClr val="accent1">
                    <a:lumMod val="50000"/>
                  </a:schemeClr>
                </a:solidFill>
              </a:rPr>
              <a:t> (од.)</a:t>
            </a:r>
            <a:endParaRPr lang="ru-RU" sz="1800" b="1">
              <a:solidFill>
                <a:schemeClr val="accent1">
                  <a:lumMod val="50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742531457371736E-2"/>
          <c:y val="0.10873644092641455"/>
          <c:w val="0.88946480214316614"/>
          <c:h val="0.75582448631915733"/>
        </c:manualLayout>
      </c:layout>
      <c:lineChart>
        <c:grouping val="stack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Кількість скарг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2"/>
              </a:solidFill>
              <a:ln w="9525">
                <a:solidFill>
                  <a:schemeClr val="tx2"/>
                </a:solidFill>
              </a:ln>
              <a:effectLst/>
            </c:spPr>
          </c:marker>
          <c:cat>
            <c:numRef>
              <c:f>Sheet1!$A$2:$A$85</c:f>
              <c:numCache>
                <c:formatCode>General</c:formatCode>
                <c:ptCount val="84"/>
                <c:pt idx="0">
                  <c:v>2016</c:v>
                </c:pt>
                <c:pt idx="9">
                  <c:v>2017</c:v>
                </c:pt>
                <c:pt idx="21">
                  <c:v>2018</c:v>
                </c:pt>
                <c:pt idx="33">
                  <c:v>2019</c:v>
                </c:pt>
                <c:pt idx="45">
                  <c:v>2020</c:v>
                </c:pt>
                <c:pt idx="57">
                  <c:v>2021</c:v>
                </c:pt>
                <c:pt idx="69">
                  <c:v>2022</c:v>
                </c:pt>
                <c:pt idx="81">
                  <c:v>2023</c:v>
                </c:pt>
              </c:numCache>
            </c:numRef>
          </c:cat>
          <c:val>
            <c:numRef>
              <c:f>Sheet1!$C$2:$C$85</c:f>
              <c:numCache>
                <c:formatCode>###0</c:formatCode>
                <c:ptCount val="84"/>
                <c:pt idx="0">
                  <c:v>6</c:v>
                </c:pt>
                <c:pt idx="1">
                  <c:v>23</c:v>
                </c:pt>
                <c:pt idx="2">
                  <c:v>58</c:v>
                </c:pt>
                <c:pt idx="3">
                  <c:v>170</c:v>
                </c:pt>
                <c:pt idx="4">
                  <c:v>187</c:v>
                </c:pt>
                <c:pt idx="5">
                  <c:v>491</c:v>
                </c:pt>
                <c:pt idx="6">
                  <c:v>338</c:v>
                </c:pt>
                <c:pt idx="7">
                  <c:v>320</c:v>
                </c:pt>
                <c:pt idx="8">
                  <c:v>393</c:v>
                </c:pt>
                <c:pt idx="9">
                  <c:v>211</c:v>
                </c:pt>
                <c:pt idx="10">
                  <c:v>368</c:v>
                </c:pt>
                <c:pt idx="11">
                  <c:v>534</c:v>
                </c:pt>
                <c:pt idx="12">
                  <c:v>533</c:v>
                </c:pt>
                <c:pt idx="13">
                  <c:v>471</c:v>
                </c:pt>
                <c:pt idx="14">
                  <c:v>507</c:v>
                </c:pt>
                <c:pt idx="15">
                  <c:v>464</c:v>
                </c:pt>
                <c:pt idx="16">
                  <c:v>550</c:v>
                </c:pt>
                <c:pt idx="17">
                  <c:v>522</c:v>
                </c:pt>
                <c:pt idx="18">
                  <c:v>416</c:v>
                </c:pt>
                <c:pt idx="19">
                  <c:v>434</c:v>
                </c:pt>
                <c:pt idx="20">
                  <c:v>534</c:v>
                </c:pt>
                <c:pt idx="21">
                  <c:v>542</c:v>
                </c:pt>
                <c:pt idx="22">
                  <c:v>575</c:v>
                </c:pt>
                <c:pt idx="23">
                  <c:v>750</c:v>
                </c:pt>
                <c:pt idx="24">
                  <c:v>568</c:v>
                </c:pt>
                <c:pt idx="25">
                  <c:v>671</c:v>
                </c:pt>
                <c:pt idx="26">
                  <c:v>738</c:v>
                </c:pt>
                <c:pt idx="27">
                  <c:v>717</c:v>
                </c:pt>
                <c:pt idx="28">
                  <c:v>720</c:v>
                </c:pt>
                <c:pt idx="29">
                  <c:v>564</c:v>
                </c:pt>
                <c:pt idx="30">
                  <c:v>606</c:v>
                </c:pt>
                <c:pt idx="31">
                  <c:v>647</c:v>
                </c:pt>
                <c:pt idx="32">
                  <c:v>622</c:v>
                </c:pt>
                <c:pt idx="33">
                  <c:v>558</c:v>
                </c:pt>
                <c:pt idx="34">
                  <c:v>694</c:v>
                </c:pt>
                <c:pt idx="35">
                  <c:v>910</c:v>
                </c:pt>
                <c:pt idx="36">
                  <c:v>885</c:v>
                </c:pt>
                <c:pt idx="37">
                  <c:v>939</c:v>
                </c:pt>
                <c:pt idx="38">
                  <c:v>902</c:v>
                </c:pt>
                <c:pt idx="39">
                  <c:v>938</c:v>
                </c:pt>
                <c:pt idx="40">
                  <c:v>996</c:v>
                </c:pt>
                <c:pt idx="41">
                  <c:v>1010</c:v>
                </c:pt>
                <c:pt idx="42">
                  <c:v>943</c:v>
                </c:pt>
                <c:pt idx="43">
                  <c:v>1108</c:v>
                </c:pt>
                <c:pt idx="44">
                  <c:v>1096</c:v>
                </c:pt>
                <c:pt idx="45">
                  <c:v>1069</c:v>
                </c:pt>
                <c:pt idx="46">
                  <c:v>1123</c:v>
                </c:pt>
                <c:pt idx="47">
                  <c:v>1206</c:v>
                </c:pt>
                <c:pt idx="48">
                  <c:v>1364</c:v>
                </c:pt>
                <c:pt idx="49">
                  <c:v>1157</c:v>
                </c:pt>
                <c:pt idx="50">
                  <c:v>934</c:v>
                </c:pt>
                <c:pt idx="51">
                  <c:v>1070</c:v>
                </c:pt>
                <c:pt idx="52">
                  <c:v>848</c:v>
                </c:pt>
                <c:pt idx="53">
                  <c:v>909</c:v>
                </c:pt>
                <c:pt idx="54">
                  <c:v>1004</c:v>
                </c:pt>
                <c:pt idx="55">
                  <c:v>885</c:v>
                </c:pt>
                <c:pt idx="56">
                  <c:v>1035</c:v>
                </c:pt>
                <c:pt idx="57">
                  <c:v>841</c:v>
                </c:pt>
                <c:pt idx="58">
                  <c:v>1158</c:v>
                </c:pt>
                <c:pt idx="59">
                  <c:v>1465</c:v>
                </c:pt>
                <c:pt idx="60">
                  <c:v>1633</c:v>
                </c:pt>
                <c:pt idx="61">
                  <c:v>1230</c:v>
                </c:pt>
                <c:pt idx="62">
                  <c:v>1319</c:v>
                </c:pt>
                <c:pt idx="63">
                  <c:v>1304</c:v>
                </c:pt>
                <c:pt idx="64">
                  <c:v>1133</c:v>
                </c:pt>
                <c:pt idx="65">
                  <c:v>1286</c:v>
                </c:pt>
                <c:pt idx="66">
                  <c:v>1182</c:v>
                </c:pt>
                <c:pt idx="67">
                  <c:v>1050</c:v>
                </c:pt>
                <c:pt idx="68">
                  <c:v>1184</c:v>
                </c:pt>
                <c:pt idx="69">
                  <c:v>1000</c:v>
                </c:pt>
                <c:pt idx="70">
                  <c:v>983</c:v>
                </c:pt>
                <c:pt idx="71">
                  <c:v>54</c:v>
                </c:pt>
                <c:pt idx="72">
                  <c:v>52</c:v>
                </c:pt>
                <c:pt idx="73">
                  <c:v>63</c:v>
                </c:pt>
                <c:pt idx="74">
                  <c:v>107</c:v>
                </c:pt>
                <c:pt idx="75">
                  <c:v>165</c:v>
                </c:pt>
                <c:pt idx="76">
                  <c:v>195</c:v>
                </c:pt>
                <c:pt idx="77">
                  <c:v>221</c:v>
                </c:pt>
                <c:pt idx="78">
                  <c:v>229</c:v>
                </c:pt>
                <c:pt idx="79">
                  <c:v>278</c:v>
                </c:pt>
                <c:pt idx="80">
                  <c:v>485</c:v>
                </c:pt>
                <c:pt idx="81">
                  <c:v>563</c:v>
                </c:pt>
                <c:pt idx="82">
                  <c:v>731</c:v>
                </c:pt>
                <c:pt idx="83">
                  <c:v>816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A57-47CE-A611-D21152FD7A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6653408"/>
        <c:axId val="1016645920"/>
      </c:lineChart>
      <c:catAx>
        <c:axId val="1016653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6645920"/>
        <c:crosses val="autoZero"/>
        <c:auto val="1"/>
        <c:lblAlgn val="ctr"/>
        <c:lblOffset val="100"/>
        <c:noMultiLvlLbl val="0"/>
      </c:catAx>
      <c:valAx>
        <c:axId val="1016645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6653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1" i="0" u="none" strike="noStrike" kern="1200" spc="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r>
              <a:rPr lang="uk-UA" sz="1800" b="1" dirty="0">
                <a:solidFill>
                  <a:schemeClr val="accent6"/>
                </a:solidFill>
              </a:rPr>
              <a:t>Структура розглянутих</a:t>
            </a:r>
            <a:r>
              <a:rPr lang="uk-UA" sz="1800" b="1" baseline="0" dirty="0">
                <a:solidFill>
                  <a:schemeClr val="accent6"/>
                </a:solidFill>
              </a:rPr>
              <a:t> скарг у 2023 р. </a:t>
            </a:r>
          </a:p>
          <a:p>
            <a:pPr algn="ctr">
              <a:defRPr b="1">
                <a:solidFill>
                  <a:schemeClr val="accent6"/>
                </a:solidFill>
              </a:defRPr>
            </a:pPr>
            <a:r>
              <a:rPr lang="uk-UA" sz="1800" b="1" baseline="0" dirty="0">
                <a:solidFill>
                  <a:schemeClr val="accent6"/>
                </a:solidFill>
              </a:rPr>
              <a:t>(по суті)</a:t>
            </a:r>
            <a:endParaRPr lang="uk-UA" sz="1800" b="1" dirty="0">
              <a:solidFill>
                <a:schemeClr val="accent6"/>
              </a:solidFill>
            </a:endParaRPr>
          </a:p>
        </c:rich>
      </c:tx>
      <c:layout>
        <c:manualLayout>
          <c:xMode val="edge"/>
          <c:yMode val="edge"/>
          <c:x val="0.10126123611899797"/>
          <c:y val="2.12336030326561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1" i="0" u="none" strike="noStrike" kern="1200" spc="0" baseline="0">
              <a:solidFill>
                <a:schemeClr val="accent6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986796702415073"/>
          <c:y val="0.25579363328595484"/>
          <c:w val="0.43742001557483956"/>
          <c:h val="0.6923197508627927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2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B15-4C88-BB6E-001C544ADA4D}"/>
              </c:ext>
            </c:extLst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B15-4C88-BB6E-001C544ADA4D}"/>
              </c:ext>
            </c:extLst>
          </c:dPt>
          <c:dLbls>
            <c:dLbl>
              <c:idx val="0"/>
              <c:layout>
                <c:manualLayout>
                  <c:x val="0.20776000130872441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B15-4C88-BB6E-001C544ADA4D}"/>
                </c:ext>
              </c:extLst>
            </c:dLbl>
            <c:dLbl>
              <c:idx val="1"/>
              <c:layout>
                <c:manualLayout>
                  <c:x val="-0.12932000081461423"/>
                  <c:y val="-4.2088576569311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B15-4C88-BB6E-001C544ADA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Задоволено повністю/частково</c:v>
                </c:pt>
                <c:pt idx="1">
                  <c:v>Відмовлено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7162</c:v>
                </c:pt>
                <c:pt idx="1">
                  <c:v>2041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15-4C88-BB6E-001C544ADA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681183660487705"/>
          <c:y val="0.51346759312006796"/>
          <c:w val="0.332144074533191"/>
          <c:h val="0.219084849631379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0099C-CFBC-42A8-A76F-06B22FFC732F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1763-A932-4AAA-A315-14548E9CF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161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98D5E-84DE-4EE9-9B34-8ABCB4D9131F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832CF-859B-4F55-A86F-6FD2A3FA4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51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832CF-859B-4F55-A86F-6FD2A3FA43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37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E94A7-C4C0-4312-9A43-1209F3AEDD1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19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A832CF-859B-4F55-A86F-6FD2A3FA43E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55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E94A7-C4C0-4312-9A43-1209F3AEDD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04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E94A7-C4C0-4312-9A43-1209F3AEDD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4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A832CF-859B-4F55-A86F-6FD2A3FA43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77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>
            <a:extLst>
              <a:ext uri="{FF2B5EF4-FFF2-40B4-BE49-F238E27FC236}">
                <a16:creationId xmlns:a16="http://schemas.microsoft.com/office/drawing/2014/main" id="{CFAD8A49-5662-401C-9C05-877BF425E0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Заметки 2">
            <a:extLst>
              <a:ext uri="{FF2B5EF4-FFF2-40B4-BE49-F238E27FC236}">
                <a16:creationId xmlns:a16="http://schemas.microsoft.com/office/drawing/2014/main" id="{D8D2C7A3-9856-475A-BD0D-CB979A3AAC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ru-RU" dirty="0"/>
          </a:p>
        </p:txBody>
      </p:sp>
      <p:sp>
        <p:nvSpPr>
          <p:cNvPr id="80900" name="Номер слайда 3">
            <a:extLst>
              <a:ext uri="{FF2B5EF4-FFF2-40B4-BE49-F238E27FC236}">
                <a16:creationId xmlns:a16="http://schemas.microsoft.com/office/drawing/2014/main" id="{956BFBDF-D928-4275-93AA-DEF974C507FB}"/>
              </a:ext>
            </a:extLst>
          </p:cNvPr>
          <p:cNvSpPr txBox="1">
            <a:spLocks noGrp="1"/>
          </p:cNvSpPr>
          <p:nvPr/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45" tIns="46122" rIns="92245" bIns="46122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09B2BD-0257-48A8-9CB9-6015D2BF330B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8290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E94A7-C4C0-4312-9A43-1209F3AEDD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9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E94A7-C4C0-4312-9A43-1209F3AEDD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61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E94A7-C4C0-4312-9A43-1209F3AEDD1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50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E94A7-C4C0-4312-9A43-1209F3AEDD1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65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30801BD-CF79-4513-B727-7DA89FE7AA2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087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2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  <a:custGeom>
            <a:avLst/>
            <a:gdLst>
              <a:gd name="connsiteX0" fmla="*/ 2674620 w 12192000"/>
              <a:gd name="connsiteY0" fmla="*/ 0 h 6857999"/>
              <a:gd name="connsiteX1" fmla="*/ 12192000 w 12192000"/>
              <a:gd name="connsiteY1" fmla="*/ 0 h 6857999"/>
              <a:gd name="connsiteX2" fmla="*/ 12192000 w 12192000"/>
              <a:gd name="connsiteY2" fmla="*/ 4183383 h 6857999"/>
              <a:gd name="connsiteX3" fmla="*/ 9517384 w 12192000"/>
              <a:gd name="connsiteY3" fmla="*/ 6857999 h 6857999"/>
              <a:gd name="connsiteX4" fmla="*/ 0 w 12192000"/>
              <a:gd name="connsiteY4" fmla="*/ 6857999 h 6857999"/>
              <a:gd name="connsiteX5" fmla="*/ 0 w 12192000"/>
              <a:gd name="connsiteY5" fmla="*/ 267462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6857999">
                <a:moveTo>
                  <a:pt x="2674620" y="0"/>
                </a:moveTo>
                <a:lnTo>
                  <a:pt x="12192000" y="0"/>
                </a:lnTo>
                <a:lnTo>
                  <a:pt x="12192000" y="4183383"/>
                </a:lnTo>
                <a:lnTo>
                  <a:pt x="9517384" y="6857999"/>
                </a:lnTo>
                <a:lnTo>
                  <a:pt x="0" y="6857999"/>
                </a:lnTo>
                <a:lnTo>
                  <a:pt x="0" y="2674620"/>
                </a:lnTo>
                <a:close/>
              </a:path>
            </a:pathLst>
          </a:custGeom>
          <a:solidFill>
            <a:srgbClr val="E1E9EA">
              <a:alpha val="70000"/>
            </a:srgb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1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f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769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ef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D8D4E6-7005-4694-8E12-BA8119426D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134751" y="619125"/>
            <a:ext cx="5922499" cy="62388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8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ED887B1F-6167-4427-96CD-CB38857A9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E7ACB-E751-4C65-B0FE-55A33F5FCC7B}" type="datetimeFigureOut">
              <a:rPr lang="ru-RU"/>
              <a:pPr>
                <a:defRPr/>
              </a:pPr>
              <a:t>01.02.2024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54931ED4-1E89-488D-96C0-55C14EEFB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ED270100-459C-476D-9B6F-E5EDF08E2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241C4-8205-4937-B76F-460F05622F0D}" type="slidenum">
              <a:rPr lang="ru-RU" altLang="LID4096"/>
              <a:pPr/>
              <a:t>‹#›</a:t>
            </a:fld>
            <a:endParaRPr lang="ru-RU" altLang="LID4096"/>
          </a:p>
        </p:txBody>
      </p:sp>
    </p:spTree>
    <p:extLst>
      <p:ext uri="{BB962C8B-B14F-4D97-AF65-F5344CB8AC3E}">
        <p14:creationId xmlns:p14="http://schemas.microsoft.com/office/powerpoint/2010/main" val="3414752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B05E9A-515B-4820-8F7D-D4D730E7FD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888434"/>
            <a:ext cx="12192000" cy="227606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6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BEF22C-7B68-490A-ACA0-309889F725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1A9046-EA15-4F9A-B61D-309C700C4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9290B-6DE0-49FF-9E9D-4F1FCB604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0375E-E661-4906-ACB8-598A31B2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AEFC5-B491-486E-B19A-E0FA5E07F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5AC1-BDD8-46B4-BF02-EBE24CD1C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2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EFA3393-241F-4419-B349-9D254AB95DF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35765" y="1837360"/>
            <a:ext cx="6882539" cy="2323974"/>
          </a:xfrm>
          <a:custGeom>
            <a:avLst/>
            <a:gdLst>
              <a:gd name="connsiteX0" fmla="*/ 0 w 6882539"/>
              <a:gd name="connsiteY0" fmla="*/ 0 h 2323974"/>
              <a:gd name="connsiteX1" fmla="*/ 6882539 w 6882539"/>
              <a:gd name="connsiteY1" fmla="*/ 0 h 2323974"/>
              <a:gd name="connsiteX2" fmla="*/ 6882539 w 6882539"/>
              <a:gd name="connsiteY2" fmla="*/ 2323974 h 2323974"/>
              <a:gd name="connsiteX3" fmla="*/ 0 w 6882539"/>
              <a:gd name="connsiteY3" fmla="*/ 2323974 h 2323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82539" h="2323974">
                <a:moveTo>
                  <a:pt x="0" y="0"/>
                </a:moveTo>
                <a:lnTo>
                  <a:pt x="6882539" y="0"/>
                </a:lnTo>
                <a:lnTo>
                  <a:pt x="6882539" y="2323974"/>
                </a:lnTo>
                <a:lnTo>
                  <a:pt x="0" y="232397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A237260-1775-436A-9AFA-4B4711ED78F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8795" y="-4973"/>
            <a:ext cx="12200794" cy="4861390"/>
          </a:xfrm>
          <a:custGeom>
            <a:avLst/>
            <a:gdLst>
              <a:gd name="connsiteX0" fmla="*/ 0 w 12200794"/>
              <a:gd name="connsiteY0" fmla="*/ 0 h 4861390"/>
              <a:gd name="connsiteX1" fmla="*/ 12200794 w 12200794"/>
              <a:gd name="connsiteY1" fmla="*/ 0 h 4861390"/>
              <a:gd name="connsiteX2" fmla="*/ 12200794 w 12200794"/>
              <a:gd name="connsiteY2" fmla="*/ 3450615 h 4861390"/>
              <a:gd name="connsiteX3" fmla="*/ 6100397 w 12200794"/>
              <a:gd name="connsiteY3" fmla="*/ 4861390 h 4861390"/>
              <a:gd name="connsiteX4" fmla="*/ 0 w 12200794"/>
              <a:gd name="connsiteY4" fmla="*/ 3450615 h 4861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0794" h="4861390">
                <a:moveTo>
                  <a:pt x="0" y="0"/>
                </a:moveTo>
                <a:lnTo>
                  <a:pt x="12200794" y="0"/>
                </a:lnTo>
                <a:lnTo>
                  <a:pt x="12200794" y="3450615"/>
                </a:lnTo>
                <a:lnTo>
                  <a:pt x="6100397" y="4861390"/>
                </a:lnTo>
                <a:lnTo>
                  <a:pt x="0" y="345061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04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B20D4E3-0A36-4276-941D-CF340F3D8DD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004096" y="3548269"/>
            <a:ext cx="7231951" cy="2521226"/>
          </a:xfrm>
          <a:custGeom>
            <a:avLst/>
            <a:gdLst>
              <a:gd name="connsiteX0" fmla="*/ 0 w 7231951"/>
              <a:gd name="connsiteY0" fmla="*/ 0 h 2521226"/>
              <a:gd name="connsiteX1" fmla="*/ 7231951 w 7231951"/>
              <a:gd name="connsiteY1" fmla="*/ 0 h 2521226"/>
              <a:gd name="connsiteX2" fmla="*/ 7231951 w 7231951"/>
              <a:gd name="connsiteY2" fmla="*/ 2521226 h 2521226"/>
              <a:gd name="connsiteX3" fmla="*/ 0 w 7231951"/>
              <a:gd name="connsiteY3" fmla="*/ 2521226 h 252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31951" h="2521226">
                <a:moveTo>
                  <a:pt x="0" y="0"/>
                </a:moveTo>
                <a:lnTo>
                  <a:pt x="7231951" y="0"/>
                </a:lnTo>
                <a:lnTo>
                  <a:pt x="7231951" y="2521226"/>
                </a:lnTo>
                <a:lnTo>
                  <a:pt x="0" y="252122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8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2992532-7F8E-434E-B4CD-3028F9E8D61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1605" y="-741419"/>
            <a:ext cx="7161847" cy="7370830"/>
          </a:xfrm>
          <a:custGeom>
            <a:avLst/>
            <a:gdLst>
              <a:gd name="connsiteX0" fmla="*/ 2787816 w 7161847"/>
              <a:gd name="connsiteY0" fmla="*/ 7152549 h 7370830"/>
              <a:gd name="connsiteX1" fmla="*/ 2787817 w 7161847"/>
              <a:gd name="connsiteY1" fmla="*/ 7152549 h 7370830"/>
              <a:gd name="connsiteX2" fmla="*/ 2787816 w 7161847"/>
              <a:gd name="connsiteY2" fmla="*/ 7152550 h 7370830"/>
              <a:gd name="connsiteX3" fmla="*/ 1391706 w 7161847"/>
              <a:gd name="connsiteY3" fmla="*/ 6138863 h 7370830"/>
              <a:gd name="connsiteX4" fmla="*/ 1391707 w 7161847"/>
              <a:gd name="connsiteY4" fmla="*/ 6138863 h 7370830"/>
              <a:gd name="connsiteX5" fmla="*/ 1391707 w 7161847"/>
              <a:gd name="connsiteY5" fmla="*/ 6138864 h 7370830"/>
              <a:gd name="connsiteX6" fmla="*/ 6563752 w 7161847"/>
              <a:gd name="connsiteY6" fmla="*/ 5372121 h 7370830"/>
              <a:gd name="connsiteX7" fmla="*/ 6835791 w 7161847"/>
              <a:gd name="connsiteY7" fmla="*/ 5484803 h 7370830"/>
              <a:gd name="connsiteX8" fmla="*/ 6835790 w 7161847"/>
              <a:gd name="connsiteY8" fmla="*/ 5484804 h 7370830"/>
              <a:gd name="connsiteX9" fmla="*/ 6835790 w 7161847"/>
              <a:gd name="connsiteY9" fmla="*/ 6028882 h 7370830"/>
              <a:gd name="connsiteX10" fmla="*/ 6013108 w 7161847"/>
              <a:gd name="connsiteY10" fmla="*/ 6851562 h 7370830"/>
              <a:gd name="connsiteX11" fmla="*/ 5469030 w 7161847"/>
              <a:gd name="connsiteY11" fmla="*/ 6851562 h 7370830"/>
              <a:gd name="connsiteX12" fmla="*/ 5469030 w 7161847"/>
              <a:gd name="connsiteY12" fmla="*/ 6851564 h 7370830"/>
              <a:gd name="connsiteX13" fmla="*/ 5469031 w 7161847"/>
              <a:gd name="connsiteY13" fmla="*/ 6307485 h 7370830"/>
              <a:gd name="connsiteX14" fmla="*/ 6291713 w 7161847"/>
              <a:gd name="connsiteY14" fmla="*/ 5484803 h 7370830"/>
              <a:gd name="connsiteX15" fmla="*/ 6563752 w 7161847"/>
              <a:gd name="connsiteY15" fmla="*/ 5372121 h 7370830"/>
              <a:gd name="connsiteX16" fmla="*/ 6620795 w 7161847"/>
              <a:gd name="connsiteY16" fmla="*/ 4143997 h 7370830"/>
              <a:gd name="connsiteX17" fmla="*/ 6892834 w 7161847"/>
              <a:gd name="connsiteY17" fmla="*/ 4256679 h 7370830"/>
              <a:gd name="connsiteX18" fmla="*/ 6892832 w 7161847"/>
              <a:gd name="connsiteY18" fmla="*/ 4256681 h 7370830"/>
              <a:gd name="connsiteX19" fmla="*/ 6892832 w 7161847"/>
              <a:gd name="connsiteY19" fmla="*/ 4800759 h 7370830"/>
              <a:gd name="connsiteX20" fmla="*/ 4814590 w 7161847"/>
              <a:gd name="connsiteY20" fmla="*/ 6879000 h 7370830"/>
              <a:gd name="connsiteX21" fmla="*/ 4270513 w 7161847"/>
              <a:gd name="connsiteY21" fmla="*/ 6879000 h 7370830"/>
              <a:gd name="connsiteX22" fmla="*/ 4270514 w 7161847"/>
              <a:gd name="connsiteY22" fmla="*/ 6879001 h 7370830"/>
              <a:gd name="connsiteX23" fmla="*/ 4270514 w 7161847"/>
              <a:gd name="connsiteY23" fmla="*/ 6334923 h 7370830"/>
              <a:gd name="connsiteX24" fmla="*/ 6348755 w 7161847"/>
              <a:gd name="connsiteY24" fmla="*/ 4256680 h 7370830"/>
              <a:gd name="connsiteX25" fmla="*/ 6620795 w 7161847"/>
              <a:gd name="connsiteY25" fmla="*/ 4143997 h 7370830"/>
              <a:gd name="connsiteX26" fmla="*/ 2866468 w 7161847"/>
              <a:gd name="connsiteY26" fmla="*/ 3040604 h 7370830"/>
              <a:gd name="connsiteX27" fmla="*/ 3138506 w 7161847"/>
              <a:gd name="connsiteY27" fmla="*/ 3153287 h 7370830"/>
              <a:gd name="connsiteX28" fmla="*/ 3138505 w 7161847"/>
              <a:gd name="connsiteY28" fmla="*/ 3153287 h 7370830"/>
              <a:gd name="connsiteX29" fmla="*/ 3138506 w 7161847"/>
              <a:gd name="connsiteY29" fmla="*/ 3697364 h 7370830"/>
              <a:gd name="connsiteX30" fmla="*/ 656759 w 7161847"/>
              <a:gd name="connsiteY30" fmla="*/ 6179110 h 7370830"/>
              <a:gd name="connsiteX31" fmla="*/ 173034 w 7161847"/>
              <a:gd name="connsiteY31" fmla="*/ 6228409 h 7370830"/>
              <a:gd name="connsiteX32" fmla="*/ 112681 w 7161847"/>
              <a:gd name="connsiteY32" fmla="*/ 6179110 h 7370830"/>
              <a:gd name="connsiteX33" fmla="*/ 63383 w 7161847"/>
              <a:gd name="connsiteY33" fmla="*/ 6118759 h 7370830"/>
              <a:gd name="connsiteX34" fmla="*/ 112682 w 7161847"/>
              <a:gd name="connsiteY34" fmla="*/ 5635033 h 7370830"/>
              <a:gd name="connsiteX35" fmla="*/ 2594428 w 7161847"/>
              <a:gd name="connsiteY35" fmla="*/ 3153287 h 7370830"/>
              <a:gd name="connsiteX36" fmla="*/ 2866468 w 7161847"/>
              <a:gd name="connsiteY36" fmla="*/ 3040604 h 7370830"/>
              <a:gd name="connsiteX37" fmla="*/ 5359755 w 7161847"/>
              <a:gd name="connsiteY37" fmla="*/ 2993060 h 7370830"/>
              <a:gd name="connsiteX38" fmla="*/ 5631795 w 7161847"/>
              <a:gd name="connsiteY38" fmla="*/ 3105742 h 7370830"/>
              <a:gd name="connsiteX39" fmla="*/ 5631794 w 7161847"/>
              <a:gd name="connsiteY39" fmla="*/ 3105743 h 7370830"/>
              <a:gd name="connsiteX40" fmla="*/ 5631794 w 7161847"/>
              <a:gd name="connsiteY40" fmla="*/ 3649821 h 7370830"/>
              <a:gd name="connsiteX41" fmla="*/ 2023465 w 7161847"/>
              <a:gd name="connsiteY41" fmla="*/ 7258148 h 7370830"/>
              <a:gd name="connsiteX42" fmla="*/ 1539739 w 7161847"/>
              <a:gd name="connsiteY42" fmla="*/ 7307446 h 7370830"/>
              <a:gd name="connsiteX43" fmla="*/ 1479387 w 7161847"/>
              <a:gd name="connsiteY43" fmla="*/ 7258149 h 7370830"/>
              <a:gd name="connsiteX44" fmla="*/ 1479387 w 7161847"/>
              <a:gd name="connsiteY44" fmla="*/ 7258149 h 7370830"/>
              <a:gd name="connsiteX45" fmla="*/ 1430089 w 7161847"/>
              <a:gd name="connsiteY45" fmla="*/ 7197796 h 7370830"/>
              <a:gd name="connsiteX46" fmla="*/ 1479388 w 7161847"/>
              <a:gd name="connsiteY46" fmla="*/ 6714071 h 7370830"/>
              <a:gd name="connsiteX47" fmla="*/ 5087717 w 7161847"/>
              <a:gd name="connsiteY47" fmla="*/ 3105742 h 7370830"/>
              <a:gd name="connsiteX48" fmla="*/ 5359755 w 7161847"/>
              <a:gd name="connsiteY48" fmla="*/ 2993060 h 7370830"/>
              <a:gd name="connsiteX49" fmla="*/ 6668184 w 7161847"/>
              <a:gd name="connsiteY49" fmla="*/ 2887461 h 7370830"/>
              <a:gd name="connsiteX50" fmla="*/ 6940223 w 7161847"/>
              <a:gd name="connsiteY50" fmla="*/ 3000143 h 7370830"/>
              <a:gd name="connsiteX51" fmla="*/ 6940223 w 7161847"/>
              <a:gd name="connsiteY51" fmla="*/ 3000144 h 7370830"/>
              <a:gd name="connsiteX52" fmla="*/ 6940223 w 7161847"/>
              <a:gd name="connsiteY52" fmla="*/ 3544221 h 7370830"/>
              <a:gd name="connsiteX53" fmla="*/ 3331893 w 7161847"/>
              <a:gd name="connsiteY53" fmla="*/ 7152549 h 7370830"/>
              <a:gd name="connsiteX54" fmla="*/ 2848167 w 7161847"/>
              <a:gd name="connsiteY54" fmla="*/ 7201847 h 7370830"/>
              <a:gd name="connsiteX55" fmla="*/ 2787817 w 7161847"/>
              <a:gd name="connsiteY55" fmla="*/ 7152549 h 7370830"/>
              <a:gd name="connsiteX56" fmla="*/ 2738519 w 7161847"/>
              <a:gd name="connsiteY56" fmla="*/ 7092198 h 7370830"/>
              <a:gd name="connsiteX57" fmla="*/ 2787816 w 7161847"/>
              <a:gd name="connsiteY57" fmla="*/ 6608472 h 7370830"/>
              <a:gd name="connsiteX58" fmla="*/ 6396146 w 7161847"/>
              <a:gd name="connsiteY58" fmla="*/ 3000143 h 7370830"/>
              <a:gd name="connsiteX59" fmla="*/ 6668184 w 7161847"/>
              <a:gd name="connsiteY59" fmla="*/ 2887461 h 7370830"/>
              <a:gd name="connsiteX60" fmla="*/ 5272076 w 7161847"/>
              <a:gd name="connsiteY60" fmla="*/ 1873775 h 7370830"/>
              <a:gd name="connsiteX61" fmla="*/ 5544115 w 7161847"/>
              <a:gd name="connsiteY61" fmla="*/ 1986458 h 7370830"/>
              <a:gd name="connsiteX62" fmla="*/ 5544114 w 7161847"/>
              <a:gd name="connsiteY62" fmla="*/ 1986458 h 7370830"/>
              <a:gd name="connsiteX63" fmla="*/ 5544114 w 7161847"/>
              <a:gd name="connsiteY63" fmla="*/ 2530536 h 7370830"/>
              <a:gd name="connsiteX64" fmla="*/ 1935786 w 7161847"/>
              <a:gd name="connsiteY64" fmla="*/ 6138863 h 7370830"/>
              <a:gd name="connsiteX65" fmla="*/ 1452059 w 7161847"/>
              <a:gd name="connsiteY65" fmla="*/ 6188161 h 7370830"/>
              <a:gd name="connsiteX66" fmla="*/ 1391707 w 7161847"/>
              <a:gd name="connsiteY66" fmla="*/ 6138863 h 7370830"/>
              <a:gd name="connsiteX67" fmla="*/ 1342409 w 7161847"/>
              <a:gd name="connsiteY67" fmla="*/ 6078511 h 7370830"/>
              <a:gd name="connsiteX68" fmla="*/ 1391708 w 7161847"/>
              <a:gd name="connsiteY68" fmla="*/ 5594786 h 7370830"/>
              <a:gd name="connsiteX69" fmla="*/ 5000037 w 7161847"/>
              <a:gd name="connsiteY69" fmla="*/ 1986457 h 7370830"/>
              <a:gd name="connsiteX70" fmla="*/ 5272076 w 7161847"/>
              <a:gd name="connsiteY70" fmla="*/ 1873775 h 7370830"/>
              <a:gd name="connsiteX71" fmla="*/ 6777126 w 7161847"/>
              <a:gd name="connsiteY71" fmla="*/ 1542420 h 7370830"/>
              <a:gd name="connsiteX72" fmla="*/ 7049166 w 7161847"/>
              <a:gd name="connsiteY72" fmla="*/ 1655103 h 7370830"/>
              <a:gd name="connsiteX73" fmla="*/ 7049164 w 7161847"/>
              <a:gd name="connsiteY73" fmla="*/ 1655103 h 7370830"/>
              <a:gd name="connsiteX74" fmla="*/ 7049164 w 7161847"/>
              <a:gd name="connsiteY74" fmla="*/ 2199181 h 7370830"/>
              <a:gd name="connsiteX75" fmla="*/ 6226482 w 7161847"/>
              <a:gd name="connsiteY75" fmla="*/ 3021861 h 7370830"/>
              <a:gd name="connsiteX76" fmla="*/ 5682406 w 7161847"/>
              <a:gd name="connsiteY76" fmla="*/ 3021861 h 7370830"/>
              <a:gd name="connsiteX77" fmla="*/ 5682405 w 7161847"/>
              <a:gd name="connsiteY77" fmla="*/ 3021862 h 7370830"/>
              <a:gd name="connsiteX78" fmla="*/ 5682405 w 7161847"/>
              <a:gd name="connsiteY78" fmla="*/ 2477784 h 7370830"/>
              <a:gd name="connsiteX79" fmla="*/ 6505087 w 7161847"/>
              <a:gd name="connsiteY79" fmla="*/ 1655102 h 7370830"/>
              <a:gd name="connsiteX80" fmla="*/ 6777126 w 7161847"/>
              <a:gd name="connsiteY80" fmla="*/ 1542420 h 7370830"/>
              <a:gd name="connsiteX81" fmla="*/ 6635544 w 7161847"/>
              <a:gd name="connsiteY81" fmla="*/ 453955 h 7370830"/>
              <a:gd name="connsiteX82" fmla="*/ 6907582 w 7161847"/>
              <a:gd name="connsiteY82" fmla="*/ 566637 h 7370830"/>
              <a:gd name="connsiteX83" fmla="*/ 6907582 w 7161847"/>
              <a:gd name="connsiteY83" fmla="*/ 566638 h 7370830"/>
              <a:gd name="connsiteX84" fmla="*/ 6907582 w 7161847"/>
              <a:gd name="connsiteY84" fmla="*/ 1110716 h 7370830"/>
              <a:gd name="connsiteX85" fmla="*/ 6084900 w 7161847"/>
              <a:gd name="connsiteY85" fmla="*/ 1933396 h 7370830"/>
              <a:gd name="connsiteX86" fmla="*/ 5540823 w 7161847"/>
              <a:gd name="connsiteY86" fmla="*/ 1933395 h 7370830"/>
              <a:gd name="connsiteX87" fmla="*/ 5540823 w 7161847"/>
              <a:gd name="connsiteY87" fmla="*/ 1933397 h 7370830"/>
              <a:gd name="connsiteX88" fmla="*/ 5540823 w 7161847"/>
              <a:gd name="connsiteY88" fmla="*/ 1389319 h 7370830"/>
              <a:gd name="connsiteX89" fmla="*/ 6363505 w 7161847"/>
              <a:gd name="connsiteY89" fmla="*/ 566637 h 7370830"/>
              <a:gd name="connsiteX90" fmla="*/ 6635544 w 7161847"/>
              <a:gd name="connsiteY90" fmla="*/ 453955 h 7370830"/>
              <a:gd name="connsiteX91" fmla="*/ 4320554 w 7161847"/>
              <a:gd name="connsiteY91" fmla="*/ 370272 h 7370830"/>
              <a:gd name="connsiteX92" fmla="*/ 4592593 w 7161847"/>
              <a:gd name="connsiteY92" fmla="*/ 482954 h 7370830"/>
              <a:gd name="connsiteX93" fmla="*/ 4592592 w 7161847"/>
              <a:gd name="connsiteY93" fmla="*/ 482955 h 7370830"/>
              <a:gd name="connsiteX94" fmla="*/ 4592592 w 7161847"/>
              <a:gd name="connsiteY94" fmla="*/ 1027032 h 7370830"/>
              <a:gd name="connsiteX95" fmla="*/ 984263 w 7161847"/>
              <a:gd name="connsiteY95" fmla="*/ 4635359 h 7370830"/>
              <a:gd name="connsiteX96" fmla="*/ 440184 w 7161847"/>
              <a:gd name="connsiteY96" fmla="*/ 4635359 h 7370830"/>
              <a:gd name="connsiteX97" fmla="*/ 440186 w 7161847"/>
              <a:gd name="connsiteY97" fmla="*/ 4635359 h 7370830"/>
              <a:gd name="connsiteX98" fmla="*/ 440186 w 7161847"/>
              <a:gd name="connsiteY98" fmla="*/ 4091282 h 7370830"/>
              <a:gd name="connsiteX99" fmla="*/ 4048515 w 7161847"/>
              <a:gd name="connsiteY99" fmla="*/ 482954 h 7370830"/>
              <a:gd name="connsiteX100" fmla="*/ 4320554 w 7161847"/>
              <a:gd name="connsiteY100" fmla="*/ 370272 h 7370830"/>
              <a:gd name="connsiteX101" fmla="*/ 5907766 w 7161847"/>
              <a:gd name="connsiteY101" fmla="*/ 0 h 7370830"/>
              <a:gd name="connsiteX102" fmla="*/ 6179803 w 7161847"/>
              <a:gd name="connsiteY102" fmla="*/ 112683 h 7370830"/>
              <a:gd name="connsiteX103" fmla="*/ 6179804 w 7161847"/>
              <a:gd name="connsiteY103" fmla="*/ 112683 h 7370830"/>
              <a:gd name="connsiteX104" fmla="*/ 6179804 w 7161847"/>
              <a:gd name="connsiteY104" fmla="*/ 656761 h 7370830"/>
              <a:gd name="connsiteX105" fmla="*/ 3698057 w 7161847"/>
              <a:gd name="connsiteY105" fmla="*/ 3138507 h 7370830"/>
              <a:gd name="connsiteX106" fmla="*/ 3153979 w 7161847"/>
              <a:gd name="connsiteY106" fmla="*/ 3138507 h 7370830"/>
              <a:gd name="connsiteX107" fmla="*/ 3153980 w 7161847"/>
              <a:gd name="connsiteY107" fmla="*/ 3138507 h 7370830"/>
              <a:gd name="connsiteX108" fmla="*/ 3153980 w 7161847"/>
              <a:gd name="connsiteY108" fmla="*/ 2594430 h 7370830"/>
              <a:gd name="connsiteX109" fmla="*/ 5635727 w 7161847"/>
              <a:gd name="connsiteY109" fmla="*/ 112683 h 7370830"/>
              <a:gd name="connsiteX110" fmla="*/ 5907766 w 7161847"/>
              <a:gd name="connsiteY110" fmla="*/ 0 h 7370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7161847" h="7370830">
                <a:moveTo>
                  <a:pt x="2787816" y="7152549"/>
                </a:moveTo>
                <a:lnTo>
                  <a:pt x="2787817" y="7152549"/>
                </a:lnTo>
                <a:lnTo>
                  <a:pt x="2787816" y="7152550"/>
                </a:lnTo>
                <a:close/>
                <a:moveTo>
                  <a:pt x="1391706" y="6138863"/>
                </a:moveTo>
                <a:lnTo>
                  <a:pt x="1391707" y="6138863"/>
                </a:lnTo>
                <a:lnTo>
                  <a:pt x="1391707" y="6138864"/>
                </a:lnTo>
                <a:close/>
                <a:moveTo>
                  <a:pt x="6563752" y="5372121"/>
                </a:moveTo>
                <a:cubicBezTo>
                  <a:pt x="6662211" y="5372121"/>
                  <a:pt x="6760669" y="5409682"/>
                  <a:pt x="6835791" y="5484803"/>
                </a:cubicBezTo>
                <a:lnTo>
                  <a:pt x="6835790" y="5484804"/>
                </a:lnTo>
                <a:cubicBezTo>
                  <a:pt x="6986034" y="5635048"/>
                  <a:pt x="6986034" y="5878639"/>
                  <a:pt x="6835790" y="6028882"/>
                </a:cubicBezTo>
                <a:lnTo>
                  <a:pt x="6013108" y="6851562"/>
                </a:lnTo>
                <a:cubicBezTo>
                  <a:pt x="5862865" y="7001806"/>
                  <a:pt x="5619274" y="7001806"/>
                  <a:pt x="5469030" y="6851562"/>
                </a:cubicBezTo>
                <a:lnTo>
                  <a:pt x="5469030" y="6851564"/>
                </a:lnTo>
                <a:cubicBezTo>
                  <a:pt x="5318788" y="6701320"/>
                  <a:pt x="5318788" y="6457729"/>
                  <a:pt x="5469031" y="6307485"/>
                </a:cubicBezTo>
                <a:lnTo>
                  <a:pt x="6291713" y="5484803"/>
                </a:lnTo>
                <a:cubicBezTo>
                  <a:pt x="6366835" y="5409682"/>
                  <a:pt x="6465294" y="5372121"/>
                  <a:pt x="6563752" y="5372121"/>
                </a:cubicBezTo>
                <a:close/>
                <a:moveTo>
                  <a:pt x="6620795" y="4143997"/>
                </a:moveTo>
                <a:cubicBezTo>
                  <a:pt x="6719254" y="4143997"/>
                  <a:pt x="6817711" y="4181559"/>
                  <a:pt x="6892834" y="4256679"/>
                </a:cubicBezTo>
                <a:lnTo>
                  <a:pt x="6892832" y="4256681"/>
                </a:lnTo>
                <a:cubicBezTo>
                  <a:pt x="7043075" y="4406924"/>
                  <a:pt x="7043075" y="4650516"/>
                  <a:pt x="6892832" y="4800759"/>
                </a:cubicBezTo>
                <a:lnTo>
                  <a:pt x="4814590" y="6879000"/>
                </a:lnTo>
                <a:cubicBezTo>
                  <a:pt x="4664347" y="7029243"/>
                  <a:pt x="4420756" y="7029243"/>
                  <a:pt x="4270513" y="6879000"/>
                </a:cubicBezTo>
                <a:lnTo>
                  <a:pt x="4270514" y="6879001"/>
                </a:lnTo>
                <a:cubicBezTo>
                  <a:pt x="4120269" y="6728758"/>
                  <a:pt x="4120270" y="6485166"/>
                  <a:pt x="4270514" y="6334923"/>
                </a:cubicBezTo>
                <a:lnTo>
                  <a:pt x="6348755" y="4256680"/>
                </a:lnTo>
                <a:cubicBezTo>
                  <a:pt x="6423877" y="4181559"/>
                  <a:pt x="6522336" y="4143997"/>
                  <a:pt x="6620795" y="4143997"/>
                </a:cubicBezTo>
                <a:close/>
                <a:moveTo>
                  <a:pt x="2866468" y="3040604"/>
                </a:moveTo>
                <a:cubicBezTo>
                  <a:pt x="2964925" y="3040604"/>
                  <a:pt x="3063384" y="3078165"/>
                  <a:pt x="3138506" y="3153287"/>
                </a:cubicBezTo>
                <a:lnTo>
                  <a:pt x="3138505" y="3153287"/>
                </a:lnTo>
                <a:cubicBezTo>
                  <a:pt x="3288749" y="3303531"/>
                  <a:pt x="3288749" y="3547122"/>
                  <a:pt x="3138506" y="3697364"/>
                </a:cubicBezTo>
                <a:lnTo>
                  <a:pt x="656759" y="6179110"/>
                </a:lnTo>
                <a:cubicBezTo>
                  <a:pt x="525295" y="6310573"/>
                  <a:pt x="322364" y="6327006"/>
                  <a:pt x="173034" y="6228409"/>
                </a:cubicBezTo>
                <a:lnTo>
                  <a:pt x="112681" y="6179110"/>
                </a:lnTo>
                <a:lnTo>
                  <a:pt x="63383" y="6118759"/>
                </a:lnTo>
                <a:cubicBezTo>
                  <a:pt x="-35214" y="5969429"/>
                  <a:pt x="-18781" y="5766496"/>
                  <a:pt x="112682" y="5635033"/>
                </a:cubicBezTo>
                <a:lnTo>
                  <a:pt x="2594428" y="3153287"/>
                </a:lnTo>
                <a:cubicBezTo>
                  <a:pt x="2669551" y="3078166"/>
                  <a:pt x="2768009" y="3040604"/>
                  <a:pt x="2866468" y="3040604"/>
                </a:cubicBezTo>
                <a:close/>
                <a:moveTo>
                  <a:pt x="5359755" y="2993060"/>
                </a:moveTo>
                <a:cubicBezTo>
                  <a:pt x="5458214" y="2993061"/>
                  <a:pt x="5556673" y="3030621"/>
                  <a:pt x="5631795" y="3105742"/>
                </a:cubicBezTo>
                <a:lnTo>
                  <a:pt x="5631794" y="3105743"/>
                </a:lnTo>
                <a:cubicBezTo>
                  <a:pt x="5782037" y="3255986"/>
                  <a:pt x="5782037" y="3499578"/>
                  <a:pt x="5631794" y="3649821"/>
                </a:cubicBezTo>
                <a:lnTo>
                  <a:pt x="2023465" y="7258148"/>
                </a:lnTo>
                <a:cubicBezTo>
                  <a:pt x="1892002" y="7389611"/>
                  <a:pt x="1689070" y="7406044"/>
                  <a:pt x="1539739" y="7307446"/>
                </a:cubicBezTo>
                <a:lnTo>
                  <a:pt x="1479387" y="7258149"/>
                </a:lnTo>
                <a:lnTo>
                  <a:pt x="1479387" y="7258149"/>
                </a:lnTo>
                <a:lnTo>
                  <a:pt x="1430089" y="7197796"/>
                </a:lnTo>
                <a:cubicBezTo>
                  <a:pt x="1331492" y="7048467"/>
                  <a:pt x="1347925" y="6845534"/>
                  <a:pt x="1479388" y="6714071"/>
                </a:cubicBezTo>
                <a:lnTo>
                  <a:pt x="5087717" y="3105742"/>
                </a:lnTo>
                <a:cubicBezTo>
                  <a:pt x="5162838" y="3030621"/>
                  <a:pt x="5261296" y="2993060"/>
                  <a:pt x="5359755" y="2993060"/>
                </a:cubicBezTo>
                <a:close/>
                <a:moveTo>
                  <a:pt x="6668184" y="2887461"/>
                </a:moveTo>
                <a:cubicBezTo>
                  <a:pt x="6766643" y="2887461"/>
                  <a:pt x="6865102" y="2925021"/>
                  <a:pt x="6940223" y="3000143"/>
                </a:cubicBezTo>
                <a:lnTo>
                  <a:pt x="6940223" y="3000144"/>
                </a:lnTo>
                <a:cubicBezTo>
                  <a:pt x="7090466" y="3150387"/>
                  <a:pt x="7090466" y="3393978"/>
                  <a:pt x="6940223" y="3544221"/>
                </a:cubicBezTo>
                <a:lnTo>
                  <a:pt x="3331893" y="7152549"/>
                </a:lnTo>
                <a:cubicBezTo>
                  <a:pt x="3200432" y="7284013"/>
                  <a:pt x="2997498" y="7300445"/>
                  <a:pt x="2848167" y="7201847"/>
                </a:cubicBezTo>
                <a:lnTo>
                  <a:pt x="2787817" y="7152549"/>
                </a:lnTo>
                <a:lnTo>
                  <a:pt x="2738519" y="7092198"/>
                </a:lnTo>
                <a:cubicBezTo>
                  <a:pt x="2639922" y="6942867"/>
                  <a:pt x="2656354" y="6739935"/>
                  <a:pt x="2787816" y="6608472"/>
                </a:cubicBezTo>
                <a:lnTo>
                  <a:pt x="6396146" y="3000143"/>
                </a:lnTo>
                <a:cubicBezTo>
                  <a:pt x="6471268" y="2925022"/>
                  <a:pt x="6569726" y="2887461"/>
                  <a:pt x="6668184" y="2887461"/>
                </a:cubicBezTo>
                <a:close/>
                <a:moveTo>
                  <a:pt x="5272076" y="1873775"/>
                </a:moveTo>
                <a:cubicBezTo>
                  <a:pt x="5370534" y="1873776"/>
                  <a:pt x="5468993" y="1911336"/>
                  <a:pt x="5544115" y="1986458"/>
                </a:cubicBezTo>
                <a:lnTo>
                  <a:pt x="5544114" y="1986458"/>
                </a:lnTo>
                <a:cubicBezTo>
                  <a:pt x="5694357" y="2136701"/>
                  <a:pt x="5694357" y="2380293"/>
                  <a:pt x="5544114" y="2530536"/>
                </a:cubicBezTo>
                <a:lnTo>
                  <a:pt x="1935786" y="6138863"/>
                </a:lnTo>
                <a:cubicBezTo>
                  <a:pt x="1804322" y="6270326"/>
                  <a:pt x="1601389" y="6286759"/>
                  <a:pt x="1452059" y="6188161"/>
                </a:cubicBezTo>
                <a:lnTo>
                  <a:pt x="1391707" y="6138863"/>
                </a:lnTo>
                <a:lnTo>
                  <a:pt x="1342409" y="6078511"/>
                </a:lnTo>
                <a:cubicBezTo>
                  <a:pt x="1243812" y="5929182"/>
                  <a:pt x="1260245" y="5726249"/>
                  <a:pt x="1391708" y="5594786"/>
                </a:cubicBezTo>
                <a:lnTo>
                  <a:pt x="5000037" y="1986457"/>
                </a:lnTo>
                <a:cubicBezTo>
                  <a:pt x="5075158" y="1911336"/>
                  <a:pt x="5173617" y="1873775"/>
                  <a:pt x="5272076" y="1873775"/>
                </a:cubicBezTo>
                <a:close/>
                <a:moveTo>
                  <a:pt x="6777126" y="1542420"/>
                </a:moveTo>
                <a:cubicBezTo>
                  <a:pt x="6875585" y="1542420"/>
                  <a:pt x="6974043" y="1579981"/>
                  <a:pt x="7049166" y="1655103"/>
                </a:cubicBezTo>
                <a:lnTo>
                  <a:pt x="7049164" y="1655103"/>
                </a:lnTo>
                <a:cubicBezTo>
                  <a:pt x="7199409" y="1805346"/>
                  <a:pt x="7199409" y="2048937"/>
                  <a:pt x="7049164" y="2199181"/>
                </a:cubicBezTo>
                <a:lnTo>
                  <a:pt x="6226482" y="3021861"/>
                </a:lnTo>
                <a:cubicBezTo>
                  <a:pt x="6076239" y="3172104"/>
                  <a:pt x="5832649" y="3172104"/>
                  <a:pt x="5682406" y="3021861"/>
                </a:cubicBezTo>
                <a:lnTo>
                  <a:pt x="5682405" y="3021862"/>
                </a:lnTo>
                <a:cubicBezTo>
                  <a:pt x="5532162" y="2871619"/>
                  <a:pt x="5532163" y="2628028"/>
                  <a:pt x="5682405" y="2477784"/>
                </a:cubicBezTo>
                <a:lnTo>
                  <a:pt x="6505087" y="1655102"/>
                </a:lnTo>
                <a:cubicBezTo>
                  <a:pt x="6580210" y="1579981"/>
                  <a:pt x="6678669" y="1542420"/>
                  <a:pt x="6777126" y="1542420"/>
                </a:cubicBezTo>
                <a:close/>
                <a:moveTo>
                  <a:pt x="6635544" y="453955"/>
                </a:moveTo>
                <a:cubicBezTo>
                  <a:pt x="6734003" y="453955"/>
                  <a:pt x="6832461" y="491516"/>
                  <a:pt x="6907582" y="566637"/>
                </a:cubicBezTo>
                <a:lnTo>
                  <a:pt x="6907582" y="566638"/>
                </a:lnTo>
                <a:cubicBezTo>
                  <a:pt x="7057826" y="716881"/>
                  <a:pt x="7057826" y="960472"/>
                  <a:pt x="6907582" y="1110716"/>
                </a:cubicBezTo>
                <a:lnTo>
                  <a:pt x="6084900" y="1933396"/>
                </a:lnTo>
                <a:cubicBezTo>
                  <a:pt x="5934657" y="2083639"/>
                  <a:pt x="5691065" y="2083639"/>
                  <a:pt x="5540823" y="1933395"/>
                </a:cubicBezTo>
                <a:lnTo>
                  <a:pt x="5540823" y="1933397"/>
                </a:lnTo>
                <a:cubicBezTo>
                  <a:pt x="5390580" y="1783154"/>
                  <a:pt x="5390580" y="1539563"/>
                  <a:pt x="5540823" y="1389319"/>
                </a:cubicBezTo>
                <a:lnTo>
                  <a:pt x="6363505" y="566637"/>
                </a:lnTo>
                <a:cubicBezTo>
                  <a:pt x="6438626" y="491516"/>
                  <a:pt x="6537086" y="453955"/>
                  <a:pt x="6635544" y="453955"/>
                </a:cubicBezTo>
                <a:close/>
                <a:moveTo>
                  <a:pt x="4320554" y="370272"/>
                </a:moveTo>
                <a:cubicBezTo>
                  <a:pt x="4419011" y="370272"/>
                  <a:pt x="4517471" y="407832"/>
                  <a:pt x="4592593" y="482954"/>
                </a:cubicBezTo>
                <a:lnTo>
                  <a:pt x="4592592" y="482955"/>
                </a:lnTo>
                <a:cubicBezTo>
                  <a:pt x="4742835" y="633198"/>
                  <a:pt x="4742835" y="876789"/>
                  <a:pt x="4592592" y="1027032"/>
                </a:cubicBezTo>
                <a:lnTo>
                  <a:pt x="984263" y="4635359"/>
                </a:lnTo>
                <a:cubicBezTo>
                  <a:pt x="834019" y="4785603"/>
                  <a:pt x="590428" y="4785602"/>
                  <a:pt x="440184" y="4635359"/>
                </a:cubicBezTo>
                <a:lnTo>
                  <a:pt x="440186" y="4635359"/>
                </a:lnTo>
                <a:cubicBezTo>
                  <a:pt x="289942" y="4485117"/>
                  <a:pt x="289942" y="4241525"/>
                  <a:pt x="440186" y="4091282"/>
                </a:cubicBezTo>
                <a:lnTo>
                  <a:pt x="4048515" y="482954"/>
                </a:lnTo>
                <a:cubicBezTo>
                  <a:pt x="4123637" y="407832"/>
                  <a:pt x="4222095" y="370272"/>
                  <a:pt x="4320554" y="370272"/>
                </a:cubicBezTo>
                <a:close/>
                <a:moveTo>
                  <a:pt x="5907766" y="0"/>
                </a:moveTo>
                <a:cubicBezTo>
                  <a:pt x="6006224" y="0"/>
                  <a:pt x="6104683" y="37562"/>
                  <a:pt x="6179803" y="112683"/>
                </a:cubicBezTo>
                <a:lnTo>
                  <a:pt x="6179804" y="112683"/>
                </a:lnTo>
                <a:cubicBezTo>
                  <a:pt x="6330047" y="262927"/>
                  <a:pt x="6330047" y="506518"/>
                  <a:pt x="6179804" y="656761"/>
                </a:cubicBezTo>
                <a:lnTo>
                  <a:pt x="3698057" y="3138507"/>
                </a:lnTo>
                <a:cubicBezTo>
                  <a:pt x="3547813" y="3288750"/>
                  <a:pt x="3304221" y="3288750"/>
                  <a:pt x="3153979" y="3138507"/>
                </a:cubicBezTo>
                <a:lnTo>
                  <a:pt x="3153980" y="3138507"/>
                </a:lnTo>
                <a:cubicBezTo>
                  <a:pt x="3003736" y="2988265"/>
                  <a:pt x="3003737" y="2744673"/>
                  <a:pt x="3153980" y="2594430"/>
                </a:cubicBezTo>
                <a:lnTo>
                  <a:pt x="5635727" y="112683"/>
                </a:lnTo>
                <a:cubicBezTo>
                  <a:pt x="5710849" y="37561"/>
                  <a:pt x="5809307" y="0"/>
                  <a:pt x="590776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7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518A930-BDD6-4767-B233-89F2FF3B188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4644" y="1866827"/>
            <a:ext cx="5009322" cy="4028823"/>
          </a:xfrm>
          <a:custGeom>
            <a:avLst/>
            <a:gdLst>
              <a:gd name="connsiteX0" fmla="*/ 0 w 5009322"/>
              <a:gd name="connsiteY0" fmla="*/ 0 h 4028823"/>
              <a:gd name="connsiteX1" fmla="*/ 5009322 w 5009322"/>
              <a:gd name="connsiteY1" fmla="*/ 0 h 4028823"/>
              <a:gd name="connsiteX2" fmla="*/ 5009322 w 5009322"/>
              <a:gd name="connsiteY2" fmla="*/ 4028823 h 4028823"/>
              <a:gd name="connsiteX3" fmla="*/ 0 w 5009322"/>
              <a:gd name="connsiteY3" fmla="*/ 4028823 h 4028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09322" h="4028823">
                <a:moveTo>
                  <a:pt x="0" y="0"/>
                </a:moveTo>
                <a:lnTo>
                  <a:pt x="5009322" y="0"/>
                </a:lnTo>
                <a:lnTo>
                  <a:pt x="5009322" y="4028823"/>
                </a:lnTo>
                <a:lnTo>
                  <a:pt x="0" y="402882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5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B0B9619-2D09-48FA-B03B-53A59389118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88623" y="1862531"/>
            <a:ext cx="6128803" cy="2132998"/>
          </a:xfrm>
          <a:custGeom>
            <a:avLst/>
            <a:gdLst>
              <a:gd name="connsiteX0" fmla="*/ 0 w 6128803"/>
              <a:gd name="connsiteY0" fmla="*/ 0 h 2132998"/>
              <a:gd name="connsiteX1" fmla="*/ 6128803 w 6128803"/>
              <a:gd name="connsiteY1" fmla="*/ 0 h 2132998"/>
              <a:gd name="connsiteX2" fmla="*/ 6128803 w 6128803"/>
              <a:gd name="connsiteY2" fmla="*/ 2132998 h 2132998"/>
              <a:gd name="connsiteX3" fmla="*/ 0 w 6128803"/>
              <a:gd name="connsiteY3" fmla="*/ 2132998 h 2132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28803" h="2132998">
                <a:moveTo>
                  <a:pt x="0" y="0"/>
                </a:moveTo>
                <a:lnTo>
                  <a:pt x="6128803" y="0"/>
                </a:lnTo>
                <a:lnTo>
                  <a:pt x="6128803" y="2132998"/>
                </a:lnTo>
                <a:lnTo>
                  <a:pt x="0" y="213299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90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77325BF-22C0-42F6-8125-FE8B6C58E2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29023" y="1736111"/>
            <a:ext cx="5054601" cy="4200570"/>
          </a:xfrm>
          <a:custGeom>
            <a:avLst/>
            <a:gdLst>
              <a:gd name="connsiteX0" fmla="*/ 4729961 w 5054601"/>
              <a:gd name="connsiteY0" fmla="*/ 2413833 h 4200570"/>
              <a:gd name="connsiteX1" fmla="*/ 4959516 w 5054601"/>
              <a:gd name="connsiteY1" fmla="*/ 2508918 h 4200570"/>
              <a:gd name="connsiteX2" fmla="*/ 4959516 w 5054601"/>
              <a:gd name="connsiteY2" fmla="*/ 2968028 h 4200570"/>
              <a:gd name="connsiteX3" fmla="*/ 4456144 w 5054601"/>
              <a:gd name="connsiteY3" fmla="*/ 3471401 h 4200570"/>
              <a:gd name="connsiteX4" fmla="*/ 3997033 w 5054601"/>
              <a:gd name="connsiteY4" fmla="*/ 3471400 h 4200570"/>
              <a:gd name="connsiteX5" fmla="*/ 3997033 w 5054601"/>
              <a:gd name="connsiteY5" fmla="*/ 3012290 h 4200570"/>
              <a:gd name="connsiteX6" fmla="*/ 4500405 w 5054601"/>
              <a:gd name="connsiteY6" fmla="*/ 2508917 h 4200570"/>
              <a:gd name="connsiteX7" fmla="*/ 4729961 w 5054601"/>
              <a:gd name="connsiteY7" fmla="*/ 2413833 h 4200570"/>
              <a:gd name="connsiteX8" fmla="*/ 3176485 w 5054601"/>
              <a:gd name="connsiteY8" fmla="*/ 1994637 h 4200570"/>
              <a:gd name="connsiteX9" fmla="*/ 3406041 w 5054601"/>
              <a:gd name="connsiteY9" fmla="*/ 2089722 h 4200570"/>
              <a:gd name="connsiteX10" fmla="*/ 3406041 w 5054601"/>
              <a:gd name="connsiteY10" fmla="*/ 2548833 h 4200570"/>
              <a:gd name="connsiteX11" fmla="*/ 1849388 w 5054601"/>
              <a:gd name="connsiteY11" fmla="*/ 4105485 h 4200570"/>
              <a:gd name="connsiteX12" fmla="*/ 1390278 w 5054601"/>
              <a:gd name="connsiteY12" fmla="*/ 4105485 h 4200570"/>
              <a:gd name="connsiteX13" fmla="*/ 1390278 w 5054601"/>
              <a:gd name="connsiteY13" fmla="*/ 3646375 h 4200570"/>
              <a:gd name="connsiteX14" fmla="*/ 2946931 w 5054601"/>
              <a:gd name="connsiteY14" fmla="*/ 2089722 h 4200570"/>
              <a:gd name="connsiteX15" fmla="*/ 3176485 w 5054601"/>
              <a:gd name="connsiteY15" fmla="*/ 1994637 h 4200570"/>
              <a:gd name="connsiteX16" fmla="*/ 4620973 w 5054601"/>
              <a:gd name="connsiteY16" fmla="*/ 1544680 h 4200570"/>
              <a:gd name="connsiteX17" fmla="*/ 4850529 w 5054601"/>
              <a:gd name="connsiteY17" fmla="*/ 1639765 h 4200570"/>
              <a:gd name="connsiteX18" fmla="*/ 4850529 w 5054601"/>
              <a:gd name="connsiteY18" fmla="*/ 2098875 h 4200570"/>
              <a:gd name="connsiteX19" fmla="*/ 3293876 w 5054601"/>
              <a:gd name="connsiteY19" fmla="*/ 3655528 h 4200570"/>
              <a:gd name="connsiteX20" fmla="*/ 2834766 w 5054601"/>
              <a:gd name="connsiteY20" fmla="*/ 3655528 h 4200570"/>
              <a:gd name="connsiteX21" fmla="*/ 2834766 w 5054601"/>
              <a:gd name="connsiteY21" fmla="*/ 3196418 h 4200570"/>
              <a:gd name="connsiteX22" fmla="*/ 4391418 w 5054601"/>
              <a:gd name="connsiteY22" fmla="*/ 1639765 h 4200570"/>
              <a:gd name="connsiteX23" fmla="*/ 4620973 w 5054601"/>
              <a:gd name="connsiteY23" fmla="*/ 1544680 h 4200570"/>
              <a:gd name="connsiteX24" fmla="*/ 1881292 w 5054601"/>
              <a:gd name="connsiteY24" fmla="*/ 1280661 h 4200570"/>
              <a:gd name="connsiteX25" fmla="*/ 2110848 w 5054601"/>
              <a:gd name="connsiteY25" fmla="*/ 1375745 h 4200570"/>
              <a:gd name="connsiteX26" fmla="*/ 2110848 w 5054601"/>
              <a:gd name="connsiteY26" fmla="*/ 1834856 h 4200570"/>
              <a:gd name="connsiteX27" fmla="*/ 554196 w 5054601"/>
              <a:gd name="connsiteY27" fmla="*/ 3391509 h 4200570"/>
              <a:gd name="connsiteX28" fmla="*/ 95085 w 5054601"/>
              <a:gd name="connsiteY28" fmla="*/ 3391508 h 4200570"/>
              <a:gd name="connsiteX29" fmla="*/ 95085 w 5054601"/>
              <a:gd name="connsiteY29" fmla="*/ 2932398 h 4200570"/>
              <a:gd name="connsiteX30" fmla="*/ 1651737 w 5054601"/>
              <a:gd name="connsiteY30" fmla="*/ 1375745 h 4200570"/>
              <a:gd name="connsiteX31" fmla="*/ 1881292 w 5054601"/>
              <a:gd name="connsiteY31" fmla="*/ 1280661 h 4200570"/>
              <a:gd name="connsiteX32" fmla="*/ 3118728 w 5054601"/>
              <a:gd name="connsiteY32" fmla="*/ 1041561 h 4200570"/>
              <a:gd name="connsiteX33" fmla="*/ 3348284 w 5054601"/>
              <a:gd name="connsiteY33" fmla="*/ 1136646 h 4200570"/>
              <a:gd name="connsiteX34" fmla="*/ 3348284 w 5054601"/>
              <a:gd name="connsiteY34" fmla="*/ 1595757 h 4200570"/>
              <a:gd name="connsiteX35" fmla="*/ 1791631 w 5054601"/>
              <a:gd name="connsiteY35" fmla="*/ 3152409 h 4200570"/>
              <a:gd name="connsiteX36" fmla="*/ 1332521 w 5054601"/>
              <a:gd name="connsiteY36" fmla="*/ 3152409 h 4200570"/>
              <a:gd name="connsiteX37" fmla="*/ 1332521 w 5054601"/>
              <a:gd name="connsiteY37" fmla="*/ 2693299 h 4200570"/>
              <a:gd name="connsiteX38" fmla="*/ 2889173 w 5054601"/>
              <a:gd name="connsiteY38" fmla="*/ 1136646 h 4200570"/>
              <a:gd name="connsiteX39" fmla="*/ 3118728 w 5054601"/>
              <a:gd name="connsiteY39" fmla="*/ 1041561 h 4200570"/>
              <a:gd name="connsiteX40" fmla="*/ 4155728 w 5054601"/>
              <a:gd name="connsiteY40" fmla="*/ 979917 h 4200570"/>
              <a:gd name="connsiteX41" fmla="*/ 4385284 w 5054601"/>
              <a:gd name="connsiteY41" fmla="*/ 1075001 h 4200570"/>
              <a:gd name="connsiteX42" fmla="*/ 4385284 w 5054601"/>
              <a:gd name="connsiteY42" fmla="*/ 1534112 h 4200570"/>
              <a:gd name="connsiteX43" fmla="*/ 3881911 w 5054601"/>
              <a:gd name="connsiteY43" fmla="*/ 2037484 h 4200570"/>
              <a:gd name="connsiteX44" fmla="*/ 3422800 w 5054601"/>
              <a:gd name="connsiteY44" fmla="*/ 2037484 h 4200570"/>
              <a:gd name="connsiteX45" fmla="*/ 3422800 w 5054601"/>
              <a:gd name="connsiteY45" fmla="*/ 1578373 h 4200570"/>
              <a:gd name="connsiteX46" fmla="*/ 3926173 w 5054601"/>
              <a:gd name="connsiteY46" fmla="*/ 1075001 h 4200570"/>
              <a:gd name="connsiteX47" fmla="*/ 4155728 w 5054601"/>
              <a:gd name="connsiteY47" fmla="*/ 979917 h 4200570"/>
              <a:gd name="connsiteX48" fmla="*/ 2847091 w 5054601"/>
              <a:gd name="connsiteY48" fmla="*/ 276676 h 4200570"/>
              <a:gd name="connsiteX49" fmla="*/ 3076646 w 5054601"/>
              <a:gd name="connsiteY49" fmla="*/ 371760 h 4200570"/>
              <a:gd name="connsiteX50" fmla="*/ 3076646 w 5054601"/>
              <a:gd name="connsiteY50" fmla="*/ 830871 h 4200570"/>
              <a:gd name="connsiteX51" fmla="*/ 2573273 w 5054601"/>
              <a:gd name="connsiteY51" fmla="*/ 1334243 h 4200570"/>
              <a:gd name="connsiteX52" fmla="*/ 2114163 w 5054601"/>
              <a:gd name="connsiteY52" fmla="*/ 1334243 h 4200570"/>
              <a:gd name="connsiteX53" fmla="*/ 2114163 w 5054601"/>
              <a:gd name="connsiteY53" fmla="*/ 875133 h 4200570"/>
              <a:gd name="connsiteX54" fmla="*/ 2617536 w 5054601"/>
              <a:gd name="connsiteY54" fmla="*/ 371760 h 4200570"/>
              <a:gd name="connsiteX55" fmla="*/ 2847091 w 5054601"/>
              <a:gd name="connsiteY55" fmla="*/ 276676 h 4200570"/>
              <a:gd name="connsiteX56" fmla="*/ 1881294 w 5054601"/>
              <a:gd name="connsiteY56" fmla="*/ 273496 h 4200570"/>
              <a:gd name="connsiteX57" fmla="*/ 2110848 w 5054601"/>
              <a:gd name="connsiteY57" fmla="*/ 368580 h 4200570"/>
              <a:gd name="connsiteX58" fmla="*/ 2110848 w 5054601"/>
              <a:gd name="connsiteY58" fmla="*/ 827690 h 4200570"/>
              <a:gd name="connsiteX59" fmla="*/ 554196 w 5054601"/>
              <a:gd name="connsiteY59" fmla="*/ 2384343 h 4200570"/>
              <a:gd name="connsiteX60" fmla="*/ 95086 w 5054601"/>
              <a:gd name="connsiteY60" fmla="*/ 2384343 h 4200570"/>
              <a:gd name="connsiteX61" fmla="*/ 95086 w 5054601"/>
              <a:gd name="connsiteY61" fmla="*/ 1925233 h 4200570"/>
              <a:gd name="connsiteX62" fmla="*/ 1651738 w 5054601"/>
              <a:gd name="connsiteY62" fmla="*/ 368580 h 4200570"/>
              <a:gd name="connsiteX63" fmla="*/ 1881294 w 5054601"/>
              <a:gd name="connsiteY63" fmla="*/ 273496 h 4200570"/>
              <a:gd name="connsiteX64" fmla="*/ 866241 w 5054601"/>
              <a:gd name="connsiteY64" fmla="*/ 250378 h 4200570"/>
              <a:gd name="connsiteX65" fmla="*/ 1095797 w 5054601"/>
              <a:gd name="connsiteY65" fmla="*/ 345464 h 4200570"/>
              <a:gd name="connsiteX66" fmla="*/ 1095797 w 5054601"/>
              <a:gd name="connsiteY66" fmla="*/ 804574 h 4200570"/>
              <a:gd name="connsiteX67" fmla="*/ 592425 w 5054601"/>
              <a:gd name="connsiteY67" fmla="*/ 1307946 h 4200570"/>
              <a:gd name="connsiteX68" fmla="*/ 133314 w 5054601"/>
              <a:gd name="connsiteY68" fmla="*/ 1307946 h 4200570"/>
              <a:gd name="connsiteX69" fmla="*/ 133314 w 5054601"/>
              <a:gd name="connsiteY69" fmla="*/ 848836 h 4200570"/>
              <a:gd name="connsiteX70" fmla="*/ 636687 w 5054601"/>
              <a:gd name="connsiteY70" fmla="*/ 345464 h 4200570"/>
              <a:gd name="connsiteX71" fmla="*/ 866241 w 5054601"/>
              <a:gd name="connsiteY71" fmla="*/ 250378 h 4200570"/>
              <a:gd name="connsiteX72" fmla="*/ 4062150 w 5054601"/>
              <a:gd name="connsiteY72" fmla="*/ 0 h 4200570"/>
              <a:gd name="connsiteX73" fmla="*/ 4291706 w 5054601"/>
              <a:gd name="connsiteY73" fmla="*/ 95085 h 4200570"/>
              <a:gd name="connsiteX74" fmla="*/ 4291705 w 5054601"/>
              <a:gd name="connsiteY74" fmla="*/ 554195 h 4200570"/>
              <a:gd name="connsiteX75" fmla="*/ 3788333 w 5054601"/>
              <a:gd name="connsiteY75" fmla="*/ 1057567 h 4200570"/>
              <a:gd name="connsiteX76" fmla="*/ 3329222 w 5054601"/>
              <a:gd name="connsiteY76" fmla="*/ 1057567 h 4200570"/>
              <a:gd name="connsiteX77" fmla="*/ 3329222 w 5054601"/>
              <a:gd name="connsiteY77" fmla="*/ 598457 h 4200570"/>
              <a:gd name="connsiteX78" fmla="*/ 3832594 w 5054601"/>
              <a:gd name="connsiteY78" fmla="*/ 95085 h 4200570"/>
              <a:gd name="connsiteX79" fmla="*/ 4062150 w 5054601"/>
              <a:gd name="connsiteY79" fmla="*/ 0 h 4200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5054601" h="4200570">
                <a:moveTo>
                  <a:pt x="4729961" y="2413833"/>
                </a:moveTo>
                <a:cubicBezTo>
                  <a:pt x="4813044" y="2413833"/>
                  <a:pt x="4896126" y="2445528"/>
                  <a:pt x="4959516" y="2508918"/>
                </a:cubicBezTo>
                <a:cubicBezTo>
                  <a:pt x="5086296" y="2635697"/>
                  <a:pt x="5086296" y="2841248"/>
                  <a:pt x="4959516" y="2968028"/>
                </a:cubicBezTo>
                <a:lnTo>
                  <a:pt x="4456144" y="3471401"/>
                </a:lnTo>
                <a:cubicBezTo>
                  <a:pt x="4329364" y="3598181"/>
                  <a:pt x="4123813" y="3598180"/>
                  <a:pt x="3997033" y="3471400"/>
                </a:cubicBezTo>
                <a:cubicBezTo>
                  <a:pt x="3870253" y="3344620"/>
                  <a:pt x="3870253" y="3139070"/>
                  <a:pt x="3997033" y="3012290"/>
                </a:cubicBezTo>
                <a:lnTo>
                  <a:pt x="4500405" y="2508917"/>
                </a:lnTo>
                <a:cubicBezTo>
                  <a:pt x="4563795" y="2445527"/>
                  <a:pt x="4646878" y="2413833"/>
                  <a:pt x="4729961" y="2413833"/>
                </a:cubicBezTo>
                <a:close/>
                <a:moveTo>
                  <a:pt x="3176485" y="1994637"/>
                </a:moveTo>
                <a:cubicBezTo>
                  <a:pt x="3259568" y="1994638"/>
                  <a:pt x="3342650" y="2026333"/>
                  <a:pt x="3406041" y="2089722"/>
                </a:cubicBezTo>
                <a:cubicBezTo>
                  <a:pt x="3532821" y="2216502"/>
                  <a:pt x="3532821" y="2422053"/>
                  <a:pt x="3406041" y="2548833"/>
                </a:cubicBezTo>
                <a:lnTo>
                  <a:pt x="1849388" y="4105485"/>
                </a:lnTo>
                <a:cubicBezTo>
                  <a:pt x="1722608" y="4232265"/>
                  <a:pt x="1517058" y="4232265"/>
                  <a:pt x="1390278" y="4105485"/>
                </a:cubicBezTo>
                <a:cubicBezTo>
                  <a:pt x="1263498" y="3978705"/>
                  <a:pt x="1263498" y="3773155"/>
                  <a:pt x="1390278" y="3646375"/>
                </a:cubicBezTo>
                <a:lnTo>
                  <a:pt x="2946931" y="2089722"/>
                </a:lnTo>
                <a:cubicBezTo>
                  <a:pt x="3010320" y="2026333"/>
                  <a:pt x="3093402" y="1994638"/>
                  <a:pt x="3176485" y="1994637"/>
                </a:cubicBezTo>
                <a:close/>
                <a:moveTo>
                  <a:pt x="4620973" y="1544680"/>
                </a:moveTo>
                <a:cubicBezTo>
                  <a:pt x="4704056" y="1544680"/>
                  <a:pt x="4787139" y="1576375"/>
                  <a:pt x="4850529" y="1639765"/>
                </a:cubicBezTo>
                <a:cubicBezTo>
                  <a:pt x="4977309" y="1766545"/>
                  <a:pt x="4977309" y="1972095"/>
                  <a:pt x="4850529" y="2098875"/>
                </a:cubicBezTo>
                <a:lnTo>
                  <a:pt x="3293876" y="3655528"/>
                </a:lnTo>
                <a:cubicBezTo>
                  <a:pt x="3167096" y="3782308"/>
                  <a:pt x="2961546" y="3782308"/>
                  <a:pt x="2834766" y="3655528"/>
                </a:cubicBezTo>
                <a:cubicBezTo>
                  <a:pt x="2707986" y="3528748"/>
                  <a:pt x="2707986" y="3323198"/>
                  <a:pt x="2834766" y="3196418"/>
                </a:cubicBezTo>
                <a:lnTo>
                  <a:pt x="4391418" y="1639765"/>
                </a:lnTo>
                <a:cubicBezTo>
                  <a:pt x="4454808" y="1576375"/>
                  <a:pt x="4537891" y="1544680"/>
                  <a:pt x="4620973" y="1544680"/>
                </a:cubicBezTo>
                <a:close/>
                <a:moveTo>
                  <a:pt x="1881292" y="1280661"/>
                </a:moveTo>
                <a:cubicBezTo>
                  <a:pt x="1964375" y="1280661"/>
                  <a:pt x="2047458" y="1312355"/>
                  <a:pt x="2110848" y="1375745"/>
                </a:cubicBezTo>
                <a:cubicBezTo>
                  <a:pt x="2237628" y="1502525"/>
                  <a:pt x="2237628" y="1708076"/>
                  <a:pt x="2110848" y="1834856"/>
                </a:cubicBezTo>
                <a:lnTo>
                  <a:pt x="554196" y="3391509"/>
                </a:lnTo>
                <a:cubicBezTo>
                  <a:pt x="427416" y="3518289"/>
                  <a:pt x="221865" y="3518288"/>
                  <a:pt x="95085" y="3391508"/>
                </a:cubicBezTo>
                <a:cubicBezTo>
                  <a:pt x="-31695" y="3264728"/>
                  <a:pt x="-31695" y="3059178"/>
                  <a:pt x="95085" y="2932398"/>
                </a:cubicBezTo>
                <a:lnTo>
                  <a:pt x="1651737" y="1375745"/>
                </a:lnTo>
                <a:cubicBezTo>
                  <a:pt x="1715127" y="1312355"/>
                  <a:pt x="1798209" y="1280660"/>
                  <a:pt x="1881292" y="1280661"/>
                </a:cubicBezTo>
                <a:close/>
                <a:moveTo>
                  <a:pt x="3118728" y="1041561"/>
                </a:moveTo>
                <a:cubicBezTo>
                  <a:pt x="3201811" y="1041562"/>
                  <a:pt x="3284894" y="1073256"/>
                  <a:pt x="3348284" y="1136646"/>
                </a:cubicBezTo>
                <a:cubicBezTo>
                  <a:pt x="3475064" y="1263426"/>
                  <a:pt x="3475064" y="1468977"/>
                  <a:pt x="3348284" y="1595757"/>
                </a:cubicBezTo>
                <a:lnTo>
                  <a:pt x="1791631" y="3152409"/>
                </a:lnTo>
                <a:cubicBezTo>
                  <a:pt x="1664851" y="3279189"/>
                  <a:pt x="1459301" y="3279189"/>
                  <a:pt x="1332521" y="3152409"/>
                </a:cubicBezTo>
                <a:cubicBezTo>
                  <a:pt x="1205741" y="3025629"/>
                  <a:pt x="1205741" y="2820079"/>
                  <a:pt x="1332521" y="2693299"/>
                </a:cubicBezTo>
                <a:lnTo>
                  <a:pt x="2889173" y="1136646"/>
                </a:lnTo>
                <a:cubicBezTo>
                  <a:pt x="2952563" y="1073256"/>
                  <a:pt x="3035646" y="1041561"/>
                  <a:pt x="3118728" y="1041561"/>
                </a:cubicBezTo>
                <a:close/>
                <a:moveTo>
                  <a:pt x="4155728" y="979917"/>
                </a:moveTo>
                <a:cubicBezTo>
                  <a:pt x="4238811" y="979917"/>
                  <a:pt x="4321894" y="1011611"/>
                  <a:pt x="4385284" y="1075001"/>
                </a:cubicBezTo>
                <a:cubicBezTo>
                  <a:pt x="4512064" y="1201781"/>
                  <a:pt x="4512064" y="1407332"/>
                  <a:pt x="4385284" y="1534112"/>
                </a:cubicBezTo>
                <a:lnTo>
                  <a:pt x="3881911" y="2037484"/>
                </a:lnTo>
                <a:cubicBezTo>
                  <a:pt x="3755131" y="2164264"/>
                  <a:pt x="3549580" y="2164264"/>
                  <a:pt x="3422800" y="2037484"/>
                </a:cubicBezTo>
                <a:cubicBezTo>
                  <a:pt x="3296021" y="1910704"/>
                  <a:pt x="3296021" y="1705154"/>
                  <a:pt x="3422800" y="1578373"/>
                </a:cubicBezTo>
                <a:lnTo>
                  <a:pt x="3926173" y="1075001"/>
                </a:lnTo>
                <a:cubicBezTo>
                  <a:pt x="3989563" y="1011611"/>
                  <a:pt x="4072645" y="979916"/>
                  <a:pt x="4155728" y="979917"/>
                </a:cubicBezTo>
                <a:close/>
                <a:moveTo>
                  <a:pt x="2847091" y="276676"/>
                </a:moveTo>
                <a:cubicBezTo>
                  <a:pt x="2930174" y="276675"/>
                  <a:pt x="3013256" y="308371"/>
                  <a:pt x="3076646" y="371760"/>
                </a:cubicBezTo>
                <a:cubicBezTo>
                  <a:pt x="3203426" y="498540"/>
                  <a:pt x="3203426" y="704091"/>
                  <a:pt x="3076646" y="830871"/>
                </a:cubicBezTo>
                <a:lnTo>
                  <a:pt x="2573273" y="1334243"/>
                </a:lnTo>
                <a:cubicBezTo>
                  <a:pt x="2446493" y="1461023"/>
                  <a:pt x="2240943" y="1461023"/>
                  <a:pt x="2114163" y="1334243"/>
                </a:cubicBezTo>
                <a:cubicBezTo>
                  <a:pt x="1987383" y="1207463"/>
                  <a:pt x="1987383" y="1001913"/>
                  <a:pt x="2114163" y="875133"/>
                </a:cubicBezTo>
                <a:lnTo>
                  <a:pt x="2617536" y="371760"/>
                </a:lnTo>
                <a:cubicBezTo>
                  <a:pt x="2680926" y="308371"/>
                  <a:pt x="2764008" y="276675"/>
                  <a:pt x="2847091" y="276676"/>
                </a:cubicBezTo>
                <a:close/>
                <a:moveTo>
                  <a:pt x="1881294" y="273496"/>
                </a:moveTo>
                <a:cubicBezTo>
                  <a:pt x="1964376" y="273496"/>
                  <a:pt x="2047459" y="305191"/>
                  <a:pt x="2110848" y="368580"/>
                </a:cubicBezTo>
                <a:cubicBezTo>
                  <a:pt x="2237628" y="495360"/>
                  <a:pt x="2237628" y="700910"/>
                  <a:pt x="2110848" y="827690"/>
                </a:cubicBezTo>
                <a:lnTo>
                  <a:pt x="554196" y="2384343"/>
                </a:lnTo>
                <a:cubicBezTo>
                  <a:pt x="427416" y="2511124"/>
                  <a:pt x="221866" y="2511124"/>
                  <a:pt x="95086" y="2384343"/>
                </a:cubicBezTo>
                <a:cubicBezTo>
                  <a:pt x="-31694" y="2257563"/>
                  <a:pt x="-31694" y="2052013"/>
                  <a:pt x="95086" y="1925233"/>
                </a:cubicBezTo>
                <a:lnTo>
                  <a:pt x="1651738" y="368580"/>
                </a:lnTo>
                <a:cubicBezTo>
                  <a:pt x="1715129" y="305191"/>
                  <a:pt x="1798210" y="273496"/>
                  <a:pt x="1881294" y="273496"/>
                </a:cubicBezTo>
                <a:close/>
                <a:moveTo>
                  <a:pt x="866241" y="250378"/>
                </a:moveTo>
                <a:cubicBezTo>
                  <a:pt x="949325" y="250378"/>
                  <a:pt x="1032407" y="282074"/>
                  <a:pt x="1095797" y="345464"/>
                </a:cubicBezTo>
                <a:cubicBezTo>
                  <a:pt x="1222577" y="472244"/>
                  <a:pt x="1222577" y="677794"/>
                  <a:pt x="1095797" y="804574"/>
                </a:cubicBezTo>
                <a:lnTo>
                  <a:pt x="592425" y="1307946"/>
                </a:lnTo>
                <a:cubicBezTo>
                  <a:pt x="465645" y="1434727"/>
                  <a:pt x="260094" y="1434727"/>
                  <a:pt x="133314" y="1307946"/>
                </a:cubicBezTo>
                <a:cubicBezTo>
                  <a:pt x="6534" y="1181166"/>
                  <a:pt x="6534" y="975616"/>
                  <a:pt x="133314" y="848836"/>
                </a:cubicBezTo>
                <a:lnTo>
                  <a:pt x="636687" y="345464"/>
                </a:lnTo>
                <a:cubicBezTo>
                  <a:pt x="700076" y="282073"/>
                  <a:pt x="783159" y="250378"/>
                  <a:pt x="866241" y="250378"/>
                </a:cubicBezTo>
                <a:close/>
                <a:moveTo>
                  <a:pt x="4062150" y="0"/>
                </a:moveTo>
                <a:cubicBezTo>
                  <a:pt x="4145233" y="-1"/>
                  <a:pt x="4228316" y="31695"/>
                  <a:pt x="4291706" y="95085"/>
                </a:cubicBezTo>
                <a:cubicBezTo>
                  <a:pt x="4418485" y="221864"/>
                  <a:pt x="4418486" y="427415"/>
                  <a:pt x="4291705" y="554195"/>
                </a:cubicBezTo>
                <a:lnTo>
                  <a:pt x="3788333" y="1057567"/>
                </a:lnTo>
                <a:cubicBezTo>
                  <a:pt x="3661553" y="1184347"/>
                  <a:pt x="3456002" y="1184347"/>
                  <a:pt x="3329222" y="1057567"/>
                </a:cubicBezTo>
                <a:cubicBezTo>
                  <a:pt x="3202442" y="930787"/>
                  <a:pt x="3202442" y="725237"/>
                  <a:pt x="3329222" y="598457"/>
                </a:cubicBezTo>
                <a:lnTo>
                  <a:pt x="3832594" y="95085"/>
                </a:lnTo>
                <a:cubicBezTo>
                  <a:pt x="3895984" y="31695"/>
                  <a:pt x="3979067" y="-1"/>
                  <a:pt x="406215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6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B39AE8-769A-49AB-B5AF-90186136A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8C351-63AF-4794-A0EA-8043EDBCB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B35E3-A258-4788-A81F-3F27FEB0F7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0FB74-C4C5-42D0-BD47-254BD5526A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9BE50-7867-41F9-BB9C-854B0AFB25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55AC1-BDD8-46B4-BF02-EBE24CD1C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4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0" r:id="rId3"/>
    <p:sldLayoutId id="2147483668" r:id="rId4"/>
    <p:sldLayoutId id="2147483663" r:id="rId5"/>
    <p:sldLayoutId id="2147483667" r:id="rId6"/>
    <p:sldLayoutId id="2147483666" r:id="rId7"/>
    <p:sldLayoutId id="2147483665" r:id="rId8"/>
    <p:sldLayoutId id="2147483664" r:id="rId9"/>
    <p:sldLayoutId id="2147483661" r:id="rId10"/>
    <p:sldLayoutId id="2147483689" r:id="rId11"/>
    <p:sldLayoutId id="2147483696" r:id="rId12"/>
    <p:sldLayoutId id="2147483870" r:id="rId13"/>
    <p:sldLayoutId id="2147483871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.png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2155-19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C81B8E2F-3C8E-4424-9461-9F2A781AC01D}"/>
              </a:ext>
            </a:extLst>
          </p:cNvPr>
          <p:cNvSpPr/>
          <p:nvPr/>
        </p:nvSpPr>
        <p:spPr>
          <a:xfrm>
            <a:off x="591004" y="678543"/>
            <a:ext cx="10981871" cy="550091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5" name="TextBox 14"/>
          <p:cNvSpPr txBox="1"/>
          <p:nvPr/>
        </p:nvSpPr>
        <p:spPr>
          <a:xfrm>
            <a:off x="1954831" y="2705914"/>
            <a:ext cx="8534131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>
                <a:solidFill>
                  <a:schemeClr val="bg1"/>
                </a:solidFill>
                <a:latin typeface="Montserrat" panose="02000000000000000000" pitchFamily="2" charset="0"/>
                <a:cs typeface="Montserrat" panose="02000000000000000000" pitchFamily="2" charset="0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ru-RU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ОСКАРЖЕННЯ ПУБЛІЧНИХ ЗАКУПІВЕЛЬ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962D56-F78E-4E60-AAF2-931F3C4B8ABE}"/>
              </a:ext>
            </a:extLst>
          </p:cNvPr>
          <p:cNvSpPr txBox="1"/>
          <p:nvPr/>
        </p:nvSpPr>
        <p:spPr>
          <a:xfrm>
            <a:off x="930073" y="5268815"/>
            <a:ext cx="1142582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2965450" algn="l"/>
              </a:tabLst>
            </a:pPr>
            <a:endParaRPr lang="ru-RU" sz="2200" b="1" dirty="0"/>
          </a:p>
          <a:p>
            <a:pPr>
              <a:tabLst>
                <a:tab pos="2965450" algn="l"/>
              </a:tabLst>
            </a:pPr>
            <a:r>
              <a:rPr lang="ru-RU" sz="2200" b="1" dirty="0"/>
              <a:t>Ольга Нечитайло – </a:t>
            </a:r>
            <a:r>
              <a:rPr lang="ru-RU" sz="2200" b="1" dirty="0" err="1"/>
              <a:t>державний</a:t>
            </a:r>
            <a:r>
              <a:rPr lang="ru-RU" sz="2200" b="1" dirty="0"/>
              <a:t> </a:t>
            </a:r>
            <a:r>
              <a:rPr lang="ru-RU" sz="2200" b="1" dirty="0" err="1"/>
              <a:t>уповноважений</a:t>
            </a:r>
            <a:r>
              <a:rPr lang="ru-RU" sz="2200" b="1" dirty="0"/>
              <a:t> Антимонопольного </a:t>
            </a:r>
            <a:r>
              <a:rPr lang="ru-RU" sz="2200" b="1" dirty="0" err="1"/>
              <a:t>комітету</a:t>
            </a:r>
            <a:r>
              <a:rPr lang="ru-RU" sz="2200" b="1" dirty="0"/>
              <a:t> </a:t>
            </a:r>
            <a:r>
              <a:rPr lang="ru-RU" sz="2200" b="1" dirty="0" err="1"/>
              <a:t>України</a:t>
            </a:r>
            <a:endParaRPr lang="ru-RU" sz="22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9" t="6800" r="11169" b="24133"/>
          <a:stretch/>
        </p:blipFill>
        <p:spPr>
          <a:xfrm>
            <a:off x="5557092" y="863698"/>
            <a:ext cx="1042417" cy="101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23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Box 175"/>
          <p:cNvSpPr txBox="1"/>
          <p:nvPr/>
        </p:nvSpPr>
        <p:spPr>
          <a:xfrm>
            <a:off x="2333039" y="1321574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DFD463E-885B-43F5-9757-059C89ECF07E}"/>
              </a:ext>
            </a:extLst>
          </p:cNvPr>
          <p:cNvSpPr txBox="1"/>
          <p:nvPr/>
        </p:nvSpPr>
        <p:spPr>
          <a:xfrm>
            <a:off x="6078921" y="94837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ru-RU" sz="3600" b="1"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3600" b="1">
                <a:latin typeface="Arial" pitchFamily="34" charset="0"/>
                <a:cs typeface="Arial" pitchFamily="34" charset="0"/>
              </a:rPr>
            </a:br>
            <a:endParaRPr lang="en-US" sz="3600" b="1">
              <a:solidFill>
                <a:schemeClr val="tx1">
                  <a:lumMod val="65000"/>
                  <a:lumOff val="3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E146823-E785-4AA7-9838-FE33BF03494A}"/>
              </a:ext>
            </a:extLst>
          </p:cNvPr>
          <p:cNvSpPr txBox="1"/>
          <p:nvPr/>
        </p:nvSpPr>
        <p:spPr>
          <a:xfrm>
            <a:off x="8111995" y="1356250"/>
            <a:ext cx="184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600" spc="3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97264" y="243940"/>
            <a:ext cx="98121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latin typeface="Arial" pitchFamily="34" charset="0"/>
                <a:cs typeface="Arial" pitchFamily="34" charset="0"/>
              </a:rPr>
              <a:t>Приклади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>
                <a:latin typeface="Arial" pitchFamily="34" charset="0"/>
                <a:cs typeface="Arial" pitchFamily="34" charset="0"/>
              </a:rPr>
              <a:t>скарг</a:t>
            </a:r>
            <a:endParaRPr lang="ru-RU" sz="2800" dirty="0"/>
          </a:p>
        </p:txBody>
      </p:sp>
      <p:grpSp>
        <p:nvGrpSpPr>
          <p:cNvPr id="61" name="Group 1047">
            <a:extLst>
              <a:ext uri="{FF2B5EF4-FFF2-40B4-BE49-F238E27FC236}">
                <a16:creationId xmlns:a16="http://schemas.microsoft.com/office/drawing/2014/main" id="{3ABDB7E8-91CA-465B-9C83-D9327C8B4E1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692844" y="1317615"/>
            <a:ext cx="591156" cy="459018"/>
            <a:chOff x="281" y="748"/>
            <a:chExt cx="4098" cy="3182"/>
          </a:xfrm>
          <a:solidFill>
            <a:schemeClr val="bg1"/>
          </a:solidFill>
        </p:grpSpPr>
        <p:sp>
          <p:nvSpPr>
            <p:cNvPr id="62" name="Freeform 1049">
              <a:extLst>
                <a:ext uri="{FF2B5EF4-FFF2-40B4-BE49-F238E27FC236}">
                  <a16:creationId xmlns:a16="http://schemas.microsoft.com/office/drawing/2014/main" id="{FBFFFDD2-43D5-4A56-AA38-F497F4E1C9A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1" y="748"/>
              <a:ext cx="4098" cy="3182"/>
            </a:xfrm>
            <a:custGeom>
              <a:avLst/>
              <a:gdLst>
                <a:gd name="T0" fmla="*/ 1653 w 4098"/>
                <a:gd name="T1" fmla="*/ 2299 h 3182"/>
                <a:gd name="T2" fmla="*/ 1840 w 4098"/>
                <a:gd name="T3" fmla="*/ 2488 h 3182"/>
                <a:gd name="T4" fmla="*/ 3386 w 4098"/>
                <a:gd name="T5" fmla="*/ 565 h 3182"/>
                <a:gd name="T6" fmla="*/ 3757 w 4098"/>
                <a:gd name="T7" fmla="*/ 207 h 3182"/>
                <a:gd name="T8" fmla="*/ 3727 w 4098"/>
                <a:gd name="T9" fmla="*/ 225 h 3182"/>
                <a:gd name="T10" fmla="*/ 3595 w 4098"/>
                <a:gd name="T11" fmla="*/ 544 h 3182"/>
                <a:gd name="T12" fmla="*/ 3914 w 4098"/>
                <a:gd name="T13" fmla="*/ 413 h 3182"/>
                <a:gd name="T14" fmla="*/ 3933 w 4098"/>
                <a:gd name="T15" fmla="*/ 382 h 3182"/>
                <a:gd name="T16" fmla="*/ 3933 w 4098"/>
                <a:gd name="T17" fmla="*/ 346 h 3182"/>
                <a:gd name="T18" fmla="*/ 3914 w 4098"/>
                <a:gd name="T19" fmla="*/ 316 h 3182"/>
                <a:gd name="T20" fmla="*/ 3824 w 4098"/>
                <a:gd name="T21" fmla="*/ 225 h 3182"/>
                <a:gd name="T22" fmla="*/ 3793 w 4098"/>
                <a:gd name="T23" fmla="*/ 207 h 3182"/>
                <a:gd name="T24" fmla="*/ 163 w 4098"/>
                <a:gd name="T25" fmla="*/ 162 h 3182"/>
                <a:gd name="T26" fmla="*/ 3018 w 4098"/>
                <a:gd name="T27" fmla="*/ 3018 h 3182"/>
                <a:gd name="T28" fmla="*/ 1942 w 4098"/>
                <a:gd name="T29" fmla="*/ 2617 h 3182"/>
                <a:gd name="T30" fmla="*/ 1911 w 4098"/>
                <a:gd name="T31" fmla="*/ 2637 h 3182"/>
                <a:gd name="T32" fmla="*/ 1442 w 4098"/>
                <a:gd name="T33" fmla="*/ 2791 h 3182"/>
                <a:gd name="T34" fmla="*/ 1408 w 4098"/>
                <a:gd name="T35" fmla="*/ 2789 h 3182"/>
                <a:gd name="T36" fmla="*/ 1372 w 4098"/>
                <a:gd name="T37" fmla="*/ 2768 h 3182"/>
                <a:gd name="T38" fmla="*/ 1350 w 4098"/>
                <a:gd name="T39" fmla="*/ 2730 h 3182"/>
                <a:gd name="T40" fmla="*/ 1352 w 4098"/>
                <a:gd name="T41" fmla="*/ 2685 h 3182"/>
                <a:gd name="T42" fmla="*/ 1511 w 4098"/>
                <a:gd name="T43" fmla="*/ 2212 h 3182"/>
                <a:gd name="T44" fmla="*/ 3018 w 4098"/>
                <a:gd name="T45" fmla="*/ 703 h 3182"/>
                <a:gd name="T46" fmla="*/ 163 w 4098"/>
                <a:gd name="T47" fmla="*/ 162 h 3182"/>
                <a:gd name="T48" fmla="*/ 3100 w 4098"/>
                <a:gd name="T49" fmla="*/ 0 h 3182"/>
                <a:gd name="T50" fmla="*/ 3141 w 4098"/>
                <a:gd name="T51" fmla="*/ 11 h 3182"/>
                <a:gd name="T52" fmla="*/ 3170 w 4098"/>
                <a:gd name="T53" fmla="*/ 39 h 3182"/>
                <a:gd name="T54" fmla="*/ 3182 w 4098"/>
                <a:gd name="T55" fmla="*/ 82 h 3182"/>
                <a:gd name="T56" fmla="*/ 3611 w 4098"/>
                <a:gd name="T57" fmla="*/ 109 h 3182"/>
                <a:gd name="T58" fmla="*/ 3670 w 4098"/>
                <a:gd name="T59" fmla="*/ 67 h 3182"/>
                <a:gd name="T60" fmla="*/ 3738 w 4098"/>
                <a:gd name="T61" fmla="*/ 44 h 3182"/>
                <a:gd name="T62" fmla="*/ 3811 w 4098"/>
                <a:gd name="T63" fmla="*/ 44 h 3182"/>
                <a:gd name="T64" fmla="*/ 3881 w 4098"/>
                <a:gd name="T65" fmla="*/ 67 h 3182"/>
                <a:gd name="T66" fmla="*/ 3939 w 4098"/>
                <a:gd name="T67" fmla="*/ 109 h 3182"/>
                <a:gd name="T68" fmla="*/ 4055 w 4098"/>
                <a:gd name="T69" fmla="*/ 228 h 3182"/>
                <a:gd name="T70" fmla="*/ 4087 w 4098"/>
                <a:gd name="T71" fmla="*/ 293 h 3182"/>
                <a:gd name="T72" fmla="*/ 4098 w 4098"/>
                <a:gd name="T73" fmla="*/ 365 h 3182"/>
                <a:gd name="T74" fmla="*/ 4087 w 4098"/>
                <a:gd name="T75" fmla="*/ 437 h 3182"/>
                <a:gd name="T76" fmla="*/ 4055 w 4098"/>
                <a:gd name="T77" fmla="*/ 500 h 3182"/>
                <a:gd name="T78" fmla="*/ 3182 w 4098"/>
                <a:gd name="T79" fmla="*/ 1377 h 3182"/>
                <a:gd name="T80" fmla="*/ 3178 w 4098"/>
                <a:gd name="T81" fmla="*/ 3121 h 3182"/>
                <a:gd name="T82" fmla="*/ 3158 w 4098"/>
                <a:gd name="T83" fmla="*/ 3157 h 3182"/>
                <a:gd name="T84" fmla="*/ 3122 w 4098"/>
                <a:gd name="T85" fmla="*/ 3178 h 3182"/>
                <a:gd name="T86" fmla="*/ 82 w 4098"/>
                <a:gd name="T87" fmla="*/ 3182 h 3182"/>
                <a:gd name="T88" fmla="*/ 41 w 4098"/>
                <a:gd name="T89" fmla="*/ 3171 h 3182"/>
                <a:gd name="T90" fmla="*/ 11 w 4098"/>
                <a:gd name="T91" fmla="*/ 3141 h 3182"/>
                <a:gd name="T92" fmla="*/ 0 w 4098"/>
                <a:gd name="T93" fmla="*/ 3100 h 3182"/>
                <a:gd name="T94" fmla="*/ 2 w 4098"/>
                <a:gd name="T95" fmla="*/ 59 h 3182"/>
                <a:gd name="T96" fmla="*/ 24 w 4098"/>
                <a:gd name="T97" fmla="*/ 23 h 3182"/>
                <a:gd name="T98" fmla="*/ 60 w 4098"/>
                <a:gd name="T99" fmla="*/ 2 h 3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098" h="3182">
                  <a:moveTo>
                    <a:pt x="3386" y="565"/>
                  </a:moveTo>
                  <a:lnTo>
                    <a:pt x="1653" y="2299"/>
                  </a:lnTo>
                  <a:lnTo>
                    <a:pt x="1558" y="2582"/>
                  </a:lnTo>
                  <a:lnTo>
                    <a:pt x="1840" y="2488"/>
                  </a:lnTo>
                  <a:lnTo>
                    <a:pt x="3574" y="754"/>
                  </a:lnTo>
                  <a:lnTo>
                    <a:pt x="3386" y="565"/>
                  </a:lnTo>
                  <a:close/>
                  <a:moveTo>
                    <a:pt x="3775" y="205"/>
                  </a:moveTo>
                  <a:lnTo>
                    <a:pt x="3757" y="207"/>
                  </a:lnTo>
                  <a:lnTo>
                    <a:pt x="3740" y="213"/>
                  </a:lnTo>
                  <a:lnTo>
                    <a:pt x="3727" y="225"/>
                  </a:lnTo>
                  <a:lnTo>
                    <a:pt x="3502" y="449"/>
                  </a:lnTo>
                  <a:lnTo>
                    <a:pt x="3595" y="544"/>
                  </a:lnTo>
                  <a:lnTo>
                    <a:pt x="3689" y="638"/>
                  </a:lnTo>
                  <a:lnTo>
                    <a:pt x="3914" y="413"/>
                  </a:lnTo>
                  <a:lnTo>
                    <a:pt x="3925" y="398"/>
                  </a:lnTo>
                  <a:lnTo>
                    <a:pt x="3933" y="382"/>
                  </a:lnTo>
                  <a:lnTo>
                    <a:pt x="3935" y="365"/>
                  </a:lnTo>
                  <a:lnTo>
                    <a:pt x="3933" y="346"/>
                  </a:lnTo>
                  <a:lnTo>
                    <a:pt x="3925" y="330"/>
                  </a:lnTo>
                  <a:lnTo>
                    <a:pt x="3914" y="316"/>
                  </a:lnTo>
                  <a:lnTo>
                    <a:pt x="3914" y="316"/>
                  </a:lnTo>
                  <a:lnTo>
                    <a:pt x="3824" y="225"/>
                  </a:lnTo>
                  <a:lnTo>
                    <a:pt x="3809" y="213"/>
                  </a:lnTo>
                  <a:lnTo>
                    <a:pt x="3793" y="207"/>
                  </a:lnTo>
                  <a:lnTo>
                    <a:pt x="3775" y="205"/>
                  </a:lnTo>
                  <a:close/>
                  <a:moveTo>
                    <a:pt x="163" y="162"/>
                  </a:moveTo>
                  <a:lnTo>
                    <a:pt x="163" y="3018"/>
                  </a:lnTo>
                  <a:lnTo>
                    <a:pt x="3018" y="3018"/>
                  </a:lnTo>
                  <a:lnTo>
                    <a:pt x="3018" y="1541"/>
                  </a:lnTo>
                  <a:lnTo>
                    <a:pt x="1942" y="2617"/>
                  </a:lnTo>
                  <a:lnTo>
                    <a:pt x="1929" y="2628"/>
                  </a:lnTo>
                  <a:lnTo>
                    <a:pt x="1911" y="2637"/>
                  </a:lnTo>
                  <a:lnTo>
                    <a:pt x="1455" y="2788"/>
                  </a:lnTo>
                  <a:lnTo>
                    <a:pt x="1442" y="2791"/>
                  </a:lnTo>
                  <a:lnTo>
                    <a:pt x="1429" y="2792"/>
                  </a:lnTo>
                  <a:lnTo>
                    <a:pt x="1408" y="2789"/>
                  </a:lnTo>
                  <a:lnTo>
                    <a:pt x="1388" y="2782"/>
                  </a:lnTo>
                  <a:lnTo>
                    <a:pt x="1372" y="2768"/>
                  </a:lnTo>
                  <a:lnTo>
                    <a:pt x="1357" y="2750"/>
                  </a:lnTo>
                  <a:lnTo>
                    <a:pt x="1350" y="2730"/>
                  </a:lnTo>
                  <a:lnTo>
                    <a:pt x="1347" y="2708"/>
                  </a:lnTo>
                  <a:lnTo>
                    <a:pt x="1352" y="2685"/>
                  </a:lnTo>
                  <a:lnTo>
                    <a:pt x="1504" y="2229"/>
                  </a:lnTo>
                  <a:lnTo>
                    <a:pt x="1511" y="2212"/>
                  </a:lnTo>
                  <a:lnTo>
                    <a:pt x="1524" y="2197"/>
                  </a:lnTo>
                  <a:lnTo>
                    <a:pt x="3018" y="703"/>
                  </a:lnTo>
                  <a:lnTo>
                    <a:pt x="3018" y="162"/>
                  </a:lnTo>
                  <a:lnTo>
                    <a:pt x="163" y="162"/>
                  </a:lnTo>
                  <a:close/>
                  <a:moveTo>
                    <a:pt x="82" y="0"/>
                  </a:moveTo>
                  <a:lnTo>
                    <a:pt x="3100" y="0"/>
                  </a:lnTo>
                  <a:lnTo>
                    <a:pt x="3122" y="2"/>
                  </a:lnTo>
                  <a:lnTo>
                    <a:pt x="3141" y="11"/>
                  </a:lnTo>
                  <a:lnTo>
                    <a:pt x="3158" y="23"/>
                  </a:lnTo>
                  <a:lnTo>
                    <a:pt x="3170" y="39"/>
                  </a:lnTo>
                  <a:lnTo>
                    <a:pt x="3178" y="59"/>
                  </a:lnTo>
                  <a:lnTo>
                    <a:pt x="3182" y="82"/>
                  </a:lnTo>
                  <a:lnTo>
                    <a:pt x="3182" y="539"/>
                  </a:lnTo>
                  <a:lnTo>
                    <a:pt x="3611" y="109"/>
                  </a:lnTo>
                  <a:lnTo>
                    <a:pt x="3639" y="85"/>
                  </a:lnTo>
                  <a:lnTo>
                    <a:pt x="3670" y="67"/>
                  </a:lnTo>
                  <a:lnTo>
                    <a:pt x="3703" y="53"/>
                  </a:lnTo>
                  <a:lnTo>
                    <a:pt x="3738" y="44"/>
                  </a:lnTo>
                  <a:lnTo>
                    <a:pt x="3775" y="42"/>
                  </a:lnTo>
                  <a:lnTo>
                    <a:pt x="3811" y="44"/>
                  </a:lnTo>
                  <a:lnTo>
                    <a:pt x="3847" y="53"/>
                  </a:lnTo>
                  <a:lnTo>
                    <a:pt x="3881" y="67"/>
                  </a:lnTo>
                  <a:lnTo>
                    <a:pt x="3910" y="85"/>
                  </a:lnTo>
                  <a:lnTo>
                    <a:pt x="3939" y="109"/>
                  </a:lnTo>
                  <a:lnTo>
                    <a:pt x="4030" y="201"/>
                  </a:lnTo>
                  <a:lnTo>
                    <a:pt x="4055" y="228"/>
                  </a:lnTo>
                  <a:lnTo>
                    <a:pt x="4073" y="259"/>
                  </a:lnTo>
                  <a:lnTo>
                    <a:pt x="4087" y="293"/>
                  </a:lnTo>
                  <a:lnTo>
                    <a:pt x="4096" y="328"/>
                  </a:lnTo>
                  <a:lnTo>
                    <a:pt x="4098" y="365"/>
                  </a:lnTo>
                  <a:lnTo>
                    <a:pt x="4096" y="401"/>
                  </a:lnTo>
                  <a:lnTo>
                    <a:pt x="4087" y="437"/>
                  </a:lnTo>
                  <a:lnTo>
                    <a:pt x="4073" y="469"/>
                  </a:lnTo>
                  <a:lnTo>
                    <a:pt x="4055" y="500"/>
                  </a:lnTo>
                  <a:lnTo>
                    <a:pt x="4030" y="529"/>
                  </a:lnTo>
                  <a:lnTo>
                    <a:pt x="3182" y="1377"/>
                  </a:lnTo>
                  <a:lnTo>
                    <a:pt x="3182" y="3100"/>
                  </a:lnTo>
                  <a:lnTo>
                    <a:pt x="3178" y="3121"/>
                  </a:lnTo>
                  <a:lnTo>
                    <a:pt x="3170" y="3141"/>
                  </a:lnTo>
                  <a:lnTo>
                    <a:pt x="3158" y="3157"/>
                  </a:lnTo>
                  <a:lnTo>
                    <a:pt x="3141" y="3171"/>
                  </a:lnTo>
                  <a:lnTo>
                    <a:pt x="3122" y="3178"/>
                  </a:lnTo>
                  <a:lnTo>
                    <a:pt x="3100" y="3182"/>
                  </a:lnTo>
                  <a:lnTo>
                    <a:pt x="82" y="3182"/>
                  </a:lnTo>
                  <a:lnTo>
                    <a:pt x="60" y="3178"/>
                  </a:lnTo>
                  <a:lnTo>
                    <a:pt x="41" y="3171"/>
                  </a:lnTo>
                  <a:lnTo>
                    <a:pt x="24" y="3157"/>
                  </a:lnTo>
                  <a:lnTo>
                    <a:pt x="11" y="3141"/>
                  </a:lnTo>
                  <a:lnTo>
                    <a:pt x="2" y="3121"/>
                  </a:lnTo>
                  <a:lnTo>
                    <a:pt x="0" y="3100"/>
                  </a:lnTo>
                  <a:lnTo>
                    <a:pt x="0" y="82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3" name="Freeform 1050">
              <a:extLst>
                <a:ext uri="{FF2B5EF4-FFF2-40B4-BE49-F238E27FC236}">
                  <a16:creationId xmlns:a16="http://schemas.microsoft.com/office/drawing/2014/main" id="{3EBAB09B-BA76-40E2-A726-FF4B0BC3B1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8" y="1258"/>
              <a:ext cx="241" cy="163"/>
            </a:xfrm>
            <a:custGeom>
              <a:avLst/>
              <a:gdLst>
                <a:gd name="T0" fmla="*/ 82 w 241"/>
                <a:gd name="T1" fmla="*/ 0 h 163"/>
                <a:gd name="T2" fmla="*/ 159 w 241"/>
                <a:gd name="T3" fmla="*/ 0 h 163"/>
                <a:gd name="T4" fmla="*/ 181 w 241"/>
                <a:gd name="T5" fmla="*/ 3 h 163"/>
                <a:gd name="T6" fmla="*/ 201 w 241"/>
                <a:gd name="T7" fmla="*/ 11 h 163"/>
                <a:gd name="T8" fmla="*/ 217 w 241"/>
                <a:gd name="T9" fmla="*/ 24 h 163"/>
                <a:gd name="T10" fmla="*/ 230 w 241"/>
                <a:gd name="T11" fmla="*/ 40 h 163"/>
                <a:gd name="T12" fmla="*/ 238 w 241"/>
                <a:gd name="T13" fmla="*/ 60 h 163"/>
                <a:gd name="T14" fmla="*/ 241 w 241"/>
                <a:gd name="T15" fmla="*/ 81 h 163"/>
                <a:gd name="T16" fmla="*/ 238 w 241"/>
                <a:gd name="T17" fmla="*/ 103 h 163"/>
                <a:gd name="T18" fmla="*/ 230 w 241"/>
                <a:gd name="T19" fmla="*/ 123 h 163"/>
                <a:gd name="T20" fmla="*/ 217 w 241"/>
                <a:gd name="T21" fmla="*/ 139 h 163"/>
                <a:gd name="T22" fmla="*/ 201 w 241"/>
                <a:gd name="T23" fmla="*/ 152 h 163"/>
                <a:gd name="T24" fmla="*/ 181 w 241"/>
                <a:gd name="T25" fmla="*/ 160 h 163"/>
                <a:gd name="T26" fmla="*/ 159 w 241"/>
                <a:gd name="T27" fmla="*/ 163 h 163"/>
                <a:gd name="T28" fmla="*/ 82 w 241"/>
                <a:gd name="T29" fmla="*/ 163 h 163"/>
                <a:gd name="T30" fmla="*/ 59 w 241"/>
                <a:gd name="T31" fmla="*/ 160 h 163"/>
                <a:gd name="T32" fmla="*/ 41 w 241"/>
                <a:gd name="T33" fmla="*/ 152 h 163"/>
                <a:gd name="T34" fmla="*/ 23 w 241"/>
                <a:gd name="T35" fmla="*/ 139 h 163"/>
                <a:gd name="T36" fmla="*/ 11 w 241"/>
                <a:gd name="T37" fmla="*/ 123 h 163"/>
                <a:gd name="T38" fmla="*/ 2 w 241"/>
                <a:gd name="T39" fmla="*/ 103 h 163"/>
                <a:gd name="T40" fmla="*/ 0 w 241"/>
                <a:gd name="T41" fmla="*/ 81 h 163"/>
                <a:gd name="T42" fmla="*/ 2 w 241"/>
                <a:gd name="T43" fmla="*/ 60 h 163"/>
                <a:gd name="T44" fmla="*/ 11 w 241"/>
                <a:gd name="T45" fmla="*/ 40 h 163"/>
                <a:gd name="T46" fmla="*/ 23 w 241"/>
                <a:gd name="T47" fmla="*/ 24 h 163"/>
                <a:gd name="T48" fmla="*/ 41 w 241"/>
                <a:gd name="T49" fmla="*/ 11 h 163"/>
                <a:gd name="T50" fmla="*/ 59 w 241"/>
                <a:gd name="T51" fmla="*/ 3 h 163"/>
                <a:gd name="T52" fmla="*/ 82 w 241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41" h="163">
                  <a:moveTo>
                    <a:pt x="82" y="0"/>
                  </a:moveTo>
                  <a:lnTo>
                    <a:pt x="159" y="0"/>
                  </a:lnTo>
                  <a:lnTo>
                    <a:pt x="181" y="3"/>
                  </a:lnTo>
                  <a:lnTo>
                    <a:pt x="201" y="11"/>
                  </a:lnTo>
                  <a:lnTo>
                    <a:pt x="217" y="24"/>
                  </a:lnTo>
                  <a:lnTo>
                    <a:pt x="230" y="40"/>
                  </a:lnTo>
                  <a:lnTo>
                    <a:pt x="238" y="60"/>
                  </a:lnTo>
                  <a:lnTo>
                    <a:pt x="241" y="81"/>
                  </a:lnTo>
                  <a:lnTo>
                    <a:pt x="238" y="103"/>
                  </a:lnTo>
                  <a:lnTo>
                    <a:pt x="230" y="123"/>
                  </a:lnTo>
                  <a:lnTo>
                    <a:pt x="217" y="139"/>
                  </a:lnTo>
                  <a:lnTo>
                    <a:pt x="201" y="152"/>
                  </a:lnTo>
                  <a:lnTo>
                    <a:pt x="181" y="160"/>
                  </a:lnTo>
                  <a:lnTo>
                    <a:pt x="159" y="163"/>
                  </a:lnTo>
                  <a:lnTo>
                    <a:pt x="82" y="163"/>
                  </a:lnTo>
                  <a:lnTo>
                    <a:pt x="59" y="160"/>
                  </a:lnTo>
                  <a:lnTo>
                    <a:pt x="41" y="152"/>
                  </a:lnTo>
                  <a:lnTo>
                    <a:pt x="23" y="139"/>
                  </a:lnTo>
                  <a:lnTo>
                    <a:pt x="11" y="123"/>
                  </a:lnTo>
                  <a:lnTo>
                    <a:pt x="2" y="103"/>
                  </a:lnTo>
                  <a:lnTo>
                    <a:pt x="0" y="81"/>
                  </a:lnTo>
                  <a:lnTo>
                    <a:pt x="2" y="60"/>
                  </a:lnTo>
                  <a:lnTo>
                    <a:pt x="11" y="40"/>
                  </a:lnTo>
                  <a:lnTo>
                    <a:pt x="23" y="24"/>
                  </a:lnTo>
                  <a:lnTo>
                    <a:pt x="41" y="11"/>
                  </a:lnTo>
                  <a:lnTo>
                    <a:pt x="59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4" name="Freeform 1051">
              <a:extLst>
                <a:ext uri="{FF2B5EF4-FFF2-40B4-BE49-F238E27FC236}">
                  <a16:creationId xmlns:a16="http://schemas.microsoft.com/office/drawing/2014/main" id="{9EED82F4-2575-46CD-A7BE-18A911A669E2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" y="1258"/>
              <a:ext cx="1651" cy="163"/>
            </a:xfrm>
            <a:custGeom>
              <a:avLst/>
              <a:gdLst>
                <a:gd name="T0" fmla="*/ 81 w 1651"/>
                <a:gd name="T1" fmla="*/ 0 h 163"/>
                <a:gd name="T2" fmla="*/ 1569 w 1651"/>
                <a:gd name="T3" fmla="*/ 0 h 163"/>
                <a:gd name="T4" fmla="*/ 1591 w 1651"/>
                <a:gd name="T5" fmla="*/ 3 h 163"/>
                <a:gd name="T6" fmla="*/ 1610 w 1651"/>
                <a:gd name="T7" fmla="*/ 11 h 163"/>
                <a:gd name="T8" fmla="*/ 1627 w 1651"/>
                <a:gd name="T9" fmla="*/ 24 h 163"/>
                <a:gd name="T10" fmla="*/ 1639 w 1651"/>
                <a:gd name="T11" fmla="*/ 40 h 163"/>
                <a:gd name="T12" fmla="*/ 1648 w 1651"/>
                <a:gd name="T13" fmla="*/ 60 h 163"/>
                <a:gd name="T14" fmla="*/ 1651 w 1651"/>
                <a:gd name="T15" fmla="*/ 81 h 163"/>
                <a:gd name="T16" fmla="*/ 1648 w 1651"/>
                <a:gd name="T17" fmla="*/ 103 h 163"/>
                <a:gd name="T18" fmla="*/ 1639 w 1651"/>
                <a:gd name="T19" fmla="*/ 123 h 163"/>
                <a:gd name="T20" fmla="*/ 1627 w 1651"/>
                <a:gd name="T21" fmla="*/ 139 h 163"/>
                <a:gd name="T22" fmla="*/ 1610 w 1651"/>
                <a:gd name="T23" fmla="*/ 152 h 163"/>
                <a:gd name="T24" fmla="*/ 1591 w 1651"/>
                <a:gd name="T25" fmla="*/ 160 h 163"/>
                <a:gd name="T26" fmla="*/ 1569 w 1651"/>
                <a:gd name="T27" fmla="*/ 163 h 163"/>
                <a:gd name="T28" fmla="*/ 81 w 1651"/>
                <a:gd name="T29" fmla="*/ 163 h 163"/>
                <a:gd name="T30" fmla="*/ 60 w 1651"/>
                <a:gd name="T31" fmla="*/ 160 h 163"/>
                <a:gd name="T32" fmla="*/ 40 w 1651"/>
                <a:gd name="T33" fmla="*/ 152 h 163"/>
                <a:gd name="T34" fmla="*/ 24 w 1651"/>
                <a:gd name="T35" fmla="*/ 139 h 163"/>
                <a:gd name="T36" fmla="*/ 11 w 1651"/>
                <a:gd name="T37" fmla="*/ 123 h 163"/>
                <a:gd name="T38" fmla="*/ 3 w 1651"/>
                <a:gd name="T39" fmla="*/ 103 h 163"/>
                <a:gd name="T40" fmla="*/ 0 w 1651"/>
                <a:gd name="T41" fmla="*/ 81 h 163"/>
                <a:gd name="T42" fmla="*/ 3 w 1651"/>
                <a:gd name="T43" fmla="*/ 60 h 163"/>
                <a:gd name="T44" fmla="*/ 11 w 1651"/>
                <a:gd name="T45" fmla="*/ 40 h 163"/>
                <a:gd name="T46" fmla="*/ 24 w 1651"/>
                <a:gd name="T47" fmla="*/ 24 h 163"/>
                <a:gd name="T48" fmla="*/ 40 w 1651"/>
                <a:gd name="T49" fmla="*/ 11 h 163"/>
                <a:gd name="T50" fmla="*/ 60 w 1651"/>
                <a:gd name="T51" fmla="*/ 3 h 163"/>
                <a:gd name="T52" fmla="*/ 81 w 1651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51" h="163">
                  <a:moveTo>
                    <a:pt x="81" y="0"/>
                  </a:moveTo>
                  <a:lnTo>
                    <a:pt x="1569" y="0"/>
                  </a:lnTo>
                  <a:lnTo>
                    <a:pt x="1591" y="3"/>
                  </a:lnTo>
                  <a:lnTo>
                    <a:pt x="1610" y="11"/>
                  </a:lnTo>
                  <a:lnTo>
                    <a:pt x="1627" y="24"/>
                  </a:lnTo>
                  <a:lnTo>
                    <a:pt x="1639" y="40"/>
                  </a:lnTo>
                  <a:lnTo>
                    <a:pt x="1648" y="60"/>
                  </a:lnTo>
                  <a:lnTo>
                    <a:pt x="1651" y="81"/>
                  </a:lnTo>
                  <a:lnTo>
                    <a:pt x="1648" y="103"/>
                  </a:lnTo>
                  <a:lnTo>
                    <a:pt x="1639" y="123"/>
                  </a:lnTo>
                  <a:lnTo>
                    <a:pt x="1627" y="139"/>
                  </a:lnTo>
                  <a:lnTo>
                    <a:pt x="1610" y="152"/>
                  </a:lnTo>
                  <a:lnTo>
                    <a:pt x="1591" y="160"/>
                  </a:lnTo>
                  <a:lnTo>
                    <a:pt x="1569" y="163"/>
                  </a:lnTo>
                  <a:lnTo>
                    <a:pt x="81" y="163"/>
                  </a:lnTo>
                  <a:lnTo>
                    <a:pt x="60" y="160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1" y="123"/>
                  </a:lnTo>
                  <a:lnTo>
                    <a:pt x="3" y="103"/>
                  </a:lnTo>
                  <a:lnTo>
                    <a:pt x="0" y="81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5" name="Freeform 1052">
              <a:extLst>
                <a:ext uri="{FF2B5EF4-FFF2-40B4-BE49-F238E27FC236}">
                  <a16:creationId xmlns:a16="http://schemas.microsoft.com/office/drawing/2014/main" id="{74169731-07FC-4957-98C7-BB8C433AE525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" y="1734"/>
              <a:ext cx="1572" cy="163"/>
            </a:xfrm>
            <a:custGeom>
              <a:avLst/>
              <a:gdLst>
                <a:gd name="T0" fmla="*/ 81 w 1572"/>
                <a:gd name="T1" fmla="*/ 0 h 163"/>
                <a:gd name="T2" fmla="*/ 1492 w 1572"/>
                <a:gd name="T3" fmla="*/ 0 h 163"/>
                <a:gd name="T4" fmla="*/ 1513 w 1572"/>
                <a:gd name="T5" fmla="*/ 2 h 163"/>
                <a:gd name="T6" fmla="*/ 1533 w 1572"/>
                <a:gd name="T7" fmla="*/ 11 h 163"/>
                <a:gd name="T8" fmla="*/ 1549 w 1572"/>
                <a:gd name="T9" fmla="*/ 24 h 163"/>
                <a:gd name="T10" fmla="*/ 1561 w 1572"/>
                <a:gd name="T11" fmla="*/ 40 h 163"/>
                <a:gd name="T12" fmla="*/ 1570 w 1572"/>
                <a:gd name="T13" fmla="*/ 60 h 163"/>
                <a:gd name="T14" fmla="*/ 1572 w 1572"/>
                <a:gd name="T15" fmla="*/ 81 h 163"/>
                <a:gd name="T16" fmla="*/ 1570 w 1572"/>
                <a:gd name="T17" fmla="*/ 103 h 163"/>
                <a:gd name="T18" fmla="*/ 1561 w 1572"/>
                <a:gd name="T19" fmla="*/ 123 h 163"/>
                <a:gd name="T20" fmla="*/ 1549 w 1572"/>
                <a:gd name="T21" fmla="*/ 139 h 163"/>
                <a:gd name="T22" fmla="*/ 1533 w 1572"/>
                <a:gd name="T23" fmla="*/ 151 h 163"/>
                <a:gd name="T24" fmla="*/ 1513 w 1572"/>
                <a:gd name="T25" fmla="*/ 160 h 163"/>
                <a:gd name="T26" fmla="*/ 1492 w 1572"/>
                <a:gd name="T27" fmla="*/ 163 h 163"/>
                <a:gd name="T28" fmla="*/ 81 w 1572"/>
                <a:gd name="T29" fmla="*/ 163 h 163"/>
                <a:gd name="T30" fmla="*/ 60 w 1572"/>
                <a:gd name="T31" fmla="*/ 160 h 163"/>
                <a:gd name="T32" fmla="*/ 40 w 1572"/>
                <a:gd name="T33" fmla="*/ 151 h 163"/>
                <a:gd name="T34" fmla="*/ 24 w 1572"/>
                <a:gd name="T35" fmla="*/ 139 h 163"/>
                <a:gd name="T36" fmla="*/ 11 w 1572"/>
                <a:gd name="T37" fmla="*/ 123 h 163"/>
                <a:gd name="T38" fmla="*/ 3 w 1572"/>
                <a:gd name="T39" fmla="*/ 103 h 163"/>
                <a:gd name="T40" fmla="*/ 0 w 1572"/>
                <a:gd name="T41" fmla="*/ 81 h 163"/>
                <a:gd name="T42" fmla="*/ 3 w 1572"/>
                <a:gd name="T43" fmla="*/ 60 h 163"/>
                <a:gd name="T44" fmla="*/ 11 w 1572"/>
                <a:gd name="T45" fmla="*/ 40 h 163"/>
                <a:gd name="T46" fmla="*/ 24 w 1572"/>
                <a:gd name="T47" fmla="*/ 24 h 163"/>
                <a:gd name="T48" fmla="*/ 40 w 1572"/>
                <a:gd name="T49" fmla="*/ 11 h 163"/>
                <a:gd name="T50" fmla="*/ 60 w 1572"/>
                <a:gd name="T51" fmla="*/ 2 h 163"/>
                <a:gd name="T52" fmla="*/ 81 w 1572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2" h="163">
                  <a:moveTo>
                    <a:pt x="81" y="0"/>
                  </a:moveTo>
                  <a:lnTo>
                    <a:pt x="1492" y="0"/>
                  </a:lnTo>
                  <a:lnTo>
                    <a:pt x="1513" y="2"/>
                  </a:lnTo>
                  <a:lnTo>
                    <a:pt x="1533" y="11"/>
                  </a:lnTo>
                  <a:lnTo>
                    <a:pt x="1549" y="24"/>
                  </a:lnTo>
                  <a:lnTo>
                    <a:pt x="1561" y="40"/>
                  </a:lnTo>
                  <a:lnTo>
                    <a:pt x="1570" y="60"/>
                  </a:lnTo>
                  <a:lnTo>
                    <a:pt x="1572" y="81"/>
                  </a:lnTo>
                  <a:lnTo>
                    <a:pt x="1570" y="103"/>
                  </a:lnTo>
                  <a:lnTo>
                    <a:pt x="1561" y="123"/>
                  </a:lnTo>
                  <a:lnTo>
                    <a:pt x="1549" y="139"/>
                  </a:lnTo>
                  <a:lnTo>
                    <a:pt x="1533" y="151"/>
                  </a:lnTo>
                  <a:lnTo>
                    <a:pt x="1513" y="160"/>
                  </a:lnTo>
                  <a:lnTo>
                    <a:pt x="1492" y="163"/>
                  </a:lnTo>
                  <a:lnTo>
                    <a:pt x="81" y="163"/>
                  </a:lnTo>
                  <a:lnTo>
                    <a:pt x="60" y="160"/>
                  </a:lnTo>
                  <a:lnTo>
                    <a:pt x="40" y="151"/>
                  </a:lnTo>
                  <a:lnTo>
                    <a:pt x="24" y="139"/>
                  </a:lnTo>
                  <a:lnTo>
                    <a:pt x="11" y="123"/>
                  </a:lnTo>
                  <a:lnTo>
                    <a:pt x="3" y="103"/>
                  </a:lnTo>
                  <a:lnTo>
                    <a:pt x="0" y="81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6" name="Freeform 1053">
              <a:extLst>
                <a:ext uri="{FF2B5EF4-FFF2-40B4-BE49-F238E27FC236}">
                  <a16:creationId xmlns:a16="http://schemas.microsoft.com/office/drawing/2014/main" id="{90915334-93CA-49C7-BEBE-A5AE38825960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" y="2210"/>
              <a:ext cx="1062" cy="162"/>
            </a:xfrm>
            <a:custGeom>
              <a:avLst/>
              <a:gdLst>
                <a:gd name="T0" fmla="*/ 81 w 1062"/>
                <a:gd name="T1" fmla="*/ 0 h 162"/>
                <a:gd name="T2" fmla="*/ 981 w 1062"/>
                <a:gd name="T3" fmla="*/ 0 h 162"/>
                <a:gd name="T4" fmla="*/ 1002 w 1062"/>
                <a:gd name="T5" fmla="*/ 2 h 162"/>
                <a:gd name="T6" fmla="*/ 1022 w 1062"/>
                <a:gd name="T7" fmla="*/ 11 h 162"/>
                <a:gd name="T8" fmla="*/ 1038 w 1062"/>
                <a:gd name="T9" fmla="*/ 23 h 162"/>
                <a:gd name="T10" fmla="*/ 1051 w 1062"/>
                <a:gd name="T11" fmla="*/ 39 h 162"/>
                <a:gd name="T12" fmla="*/ 1059 w 1062"/>
                <a:gd name="T13" fmla="*/ 59 h 162"/>
                <a:gd name="T14" fmla="*/ 1062 w 1062"/>
                <a:gd name="T15" fmla="*/ 80 h 162"/>
                <a:gd name="T16" fmla="*/ 1059 w 1062"/>
                <a:gd name="T17" fmla="*/ 103 h 162"/>
                <a:gd name="T18" fmla="*/ 1051 w 1062"/>
                <a:gd name="T19" fmla="*/ 123 h 162"/>
                <a:gd name="T20" fmla="*/ 1038 w 1062"/>
                <a:gd name="T21" fmla="*/ 139 h 162"/>
                <a:gd name="T22" fmla="*/ 1022 w 1062"/>
                <a:gd name="T23" fmla="*/ 151 h 162"/>
                <a:gd name="T24" fmla="*/ 1002 w 1062"/>
                <a:gd name="T25" fmla="*/ 160 h 162"/>
                <a:gd name="T26" fmla="*/ 981 w 1062"/>
                <a:gd name="T27" fmla="*/ 162 h 162"/>
                <a:gd name="T28" fmla="*/ 81 w 1062"/>
                <a:gd name="T29" fmla="*/ 162 h 162"/>
                <a:gd name="T30" fmla="*/ 60 w 1062"/>
                <a:gd name="T31" fmla="*/ 160 h 162"/>
                <a:gd name="T32" fmla="*/ 40 w 1062"/>
                <a:gd name="T33" fmla="*/ 151 h 162"/>
                <a:gd name="T34" fmla="*/ 24 w 1062"/>
                <a:gd name="T35" fmla="*/ 139 h 162"/>
                <a:gd name="T36" fmla="*/ 11 w 1062"/>
                <a:gd name="T37" fmla="*/ 123 h 162"/>
                <a:gd name="T38" fmla="*/ 3 w 1062"/>
                <a:gd name="T39" fmla="*/ 103 h 162"/>
                <a:gd name="T40" fmla="*/ 0 w 1062"/>
                <a:gd name="T41" fmla="*/ 80 h 162"/>
                <a:gd name="T42" fmla="*/ 3 w 1062"/>
                <a:gd name="T43" fmla="*/ 59 h 162"/>
                <a:gd name="T44" fmla="*/ 11 w 1062"/>
                <a:gd name="T45" fmla="*/ 39 h 162"/>
                <a:gd name="T46" fmla="*/ 24 w 1062"/>
                <a:gd name="T47" fmla="*/ 23 h 162"/>
                <a:gd name="T48" fmla="*/ 40 w 1062"/>
                <a:gd name="T49" fmla="*/ 11 h 162"/>
                <a:gd name="T50" fmla="*/ 60 w 1062"/>
                <a:gd name="T51" fmla="*/ 2 h 162"/>
                <a:gd name="T52" fmla="*/ 81 w 1062"/>
                <a:gd name="T53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62" h="162">
                  <a:moveTo>
                    <a:pt x="81" y="0"/>
                  </a:moveTo>
                  <a:lnTo>
                    <a:pt x="981" y="0"/>
                  </a:lnTo>
                  <a:lnTo>
                    <a:pt x="1002" y="2"/>
                  </a:lnTo>
                  <a:lnTo>
                    <a:pt x="1022" y="11"/>
                  </a:lnTo>
                  <a:lnTo>
                    <a:pt x="1038" y="23"/>
                  </a:lnTo>
                  <a:lnTo>
                    <a:pt x="1051" y="39"/>
                  </a:lnTo>
                  <a:lnTo>
                    <a:pt x="1059" y="59"/>
                  </a:lnTo>
                  <a:lnTo>
                    <a:pt x="1062" y="80"/>
                  </a:lnTo>
                  <a:lnTo>
                    <a:pt x="1059" y="103"/>
                  </a:lnTo>
                  <a:lnTo>
                    <a:pt x="1051" y="123"/>
                  </a:lnTo>
                  <a:lnTo>
                    <a:pt x="1038" y="139"/>
                  </a:lnTo>
                  <a:lnTo>
                    <a:pt x="1022" y="151"/>
                  </a:lnTo>
                  <a:lnTo>
                    <a:pt x="1002" y="160"/>
                  </a:lnTo>
                  <a:lnTo>
                    <a:pt x="981" y="162"/>
                  </a:lnTo>
                  <a:lnTo>
                    <a:pt x="81" y="162"/>
                  </a:lnTo>
                  <a:lnTo>
                    <a:pt x="60" y="160"/>
                  </a:lnTo>
                  <a:lnTo>
                    <a:pt x="40" y="151"/>
                  </a:lnTo>
                  <a:lnTo>
                    <a:pt x="24" y="139"/>
                  </a:lnTo>
                  <a:lnTo>
                    <a:pt x="11" y="123"/>
                  </a:lnTo>
                  <a:lnTo>
                    <a:pt x="3" y="103"/>
                  </a:lnTo>
                  <a:lnTo>
                    <a:pt x="0" y="80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0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7" name="Freeform 1054">
              <a:extLst>
                <a:ext uri="{FF2B5EF4-FFF2-40B4-BE49-F238E27FC236}">
                  <a16:creationId xmlns:a16="http://schemas.microsoft.com/office/drawing/2014/main" id="{5E126D33-4BDC-4BE9-9E34-4B0F643A635E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" y="2677"/>
              <a:ext cx="673" cy="162"/>
            </a:xfrm>
            <a:custGeom>
              <a:avLst/>
              <a:gdLst>
                <a:gd name="T0" fmla="*/ 81 w 673"/>
                <a:gd name="T1" fmla="*/ 0 h 162"/>
                <a:gd name="T2" fmla="*/ 591 w 673"/>
                <a:gd name="T3" fmla="*/ 0 h 162"/>
                <a:gd name="T4" fmla="*/ 614 w 673"/>
                <a:gd name="T5" fmla="*/ 2 h 162"/>
                <a:gd name="T6" fmla="*/ 633 w 673"/>
                <a:gd name="T7" fmla="*/ 11 h 162"/>
                <a:gd name="T8" fmla="*/ 650 w 673"/>
                <a:gd name="T9" fmla="*/ 23 h 162"/>
                <a:gd name="T10" fmla="*/ 662 w 673"/>
                <a:gd name="T11" fmla="*/ 39 h 162"/>
                <a:gd name="T12" fmla="*/ 671 w 673"/>
                <a:gd name="T13" fmla="*/ 59 h 162"/>
                <a:gd name="T14" fmla="*/ 673 w 673"/>
                <a:gd name="T15" fmla="*/ 80 h 162"/>
                <a:gd name="T16" fmla="*/ 671 w 673"/>
                <a:gd name="T17" fmla="*/ 103 h 162"/>
                <a:gd name="T18" fmla="*/ 662 w 673"/>
                <a:gd name="T19" fmla="*/ 123 h 162"/>
                <a:gd name="T20" fmla="*/ 650 w 673"/>
                <a:gd name="T21" fmla="*/ 139 h 162"/>
                <a:gd name="T22" fmla="*/ 632 w 673"/>
                <a:gd name="T23" fmla="*/ 151 h 162"/>
                <a:gd name="T24" fmla="*/ 614 w 673"/>
                <a:gd name="T25" fmla="*/ 160 h 162"/>
                <a:gd name="T26" fmla="*/ 591 w 673"/>
                <a:gd name="T27" fmla="*/ 162 h 162"/>
                <a:gd name="T28" fmla="*/ 81 w 673"/>
                <a:gd name="T29" fmla="*/ 162 h 162"/>
                <a:gd name="T30" fmla="*/ 60 w 673"/>
                <a:gd name="T31" fmla="*/ 160 h 162"/>
                <a:gd name="T32" fmla="*/ 40 w 673"/>
                <a:gd name="T33" fmla="*/ 151 h 162"/>
                <a:gd name="T34" fmla="*/ 24 w 673"/>
                <a:gd name="T35" fmla="*/ 139 h 162"/>
                <a:gd name="T36" fmla="*/ 11 w 673"/>
                <a:gd name="T37" fmla="*/ 123 h 162"/>
                <a:gd name="T38" fmla="*/ 3 w 673"/>
                <a:gd name="T39" fmla="*/ 103 h 162"/>
                <a:gd name="T40" fmla="*/ 0 w 673"/>
                <a:gd name="T41" fmla="*/ 80 h 162"/>
                <a:gd name="T42" fmla="*/ 3 w 673"/>
                <a:gd name="T43" fmla="*/ 59 h 162"/>
                <a:gd name="T44" fmla="*/ 11 w 673"/>
                <a:gd name="T45" fmla="*/ 39 h 162"/>
                <a:gd name="T46" fmla="*/ 24 w 673"/>
                <a:gd name="T47" fmla="*/ 23 h 162"/>
                <a:gd name="T48" fmla="*/ 40 w 673"/>
                <a:gd name="T49" fmla="*/ 11 h 162"/>
                <a:gd name="T50" fmla="*/ 60 w 673"/>
                <a:gd name="T51" fmla="*/ 2 h 162"/>
                <a:gd name="T52" fmla="*/ 81 w 673"/>
                <a:gd name="T53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73" h="162">
                  <a:moveTo>
                    <a:pt x="81" y="0"/>
                  </a:moveTo>
                  <a:lnTo>
                    <a:pt x="591" y="0"/>
                  </a:lnTo>
                  <a:lnTo>
                    <a:pt x="614" y="2"/>
                  </a:lnTo>
                  <a:lnTo>
                    <a:pt x="633" y="11"/>
                  </a:lnTo>
                  <a:lnTo>
                    <a:pt x="650" y="23"/>
                  </a:lnTo>
                  <a:lnTo>
                    <a:pt x="662" y="39"/>
                  </a:lnTo>
                  <a:lnTo>
                    <a:pt x="671" y="59"/>
                  </a:lnTo>
                  <a:lnTo>
                    <a:pt x="673" y="80"/>
                  </a:lnTo>
                  <a:lnTo>
                    <a:pt x="671" y="103"/>
                  </a:lnTo>
                  <a:lnTo>
                    <a:pt x="662" y="123"/>
                  </a:lnTo>
                  <a:lnTo>
                    <a:pt x="650" y="139"/>
                  </a:lnTo>
                  <a:lnTo>
                    <a:pt x="632" y="151"/>
                  </a:lnTo>
                  <a:lnTo>
                    <a:pt x="614" y="160"/>
                  </a:lnTo>
                  <a:lnTo>
                    <a:pt x="591" y="162"/>
                  </a:lnTo>
                  <a:lnTo>
                    <a:pt x="81" y="162"/>
                  </a:lnTo>
                  <a:lnTo>
                    <a:pt x="60" y="160"/>
                  </a:lnTo>
                  <a:lnTo>
                    <a:pt x="40" y="151"/>
                  </a:lnTo>
                  <a:lnTo>
                    <a:pt x="24" y="139"/>
                  </a:lnTo>
                  <a:lnTo>
                    <a:pt x="11" y="123"/>
                  </a:lnTo>
                  <a:lnTo>
                    <a:pt x="3" y="103"/>
                  </a:lnTo>
                  <a:lnTo>
                    <a:pt x="0" y="80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0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24" name="Freeform 5">
            <a:extLst>
              <a:ext uri="{FF2B5EF4-FFF2-40B4-BE49-F238E27FC236}">
                <a16:creationId xmlns:a16="http://schemas.microsoft.com/office/drawing/2014/main" id="{1AF2C376-6DE2-490F-AFD5-8C33F7BDDA98}"/>
              </a:ext>
            </a:extLst>
          </p:cNvPr>
          <p:cNvSpPr>
            <a:spLocks noEditPoints="1"/>
          </p:cNvSpPr>
          <p:nvPr/>
        </p:nvSpPr>
        <p:spPr bwMode="auto">
          <a:xfrm>
            <a:off x="310578" y="6985601"/>
            <a:ext cx="324000" cy="288000"/>
          </a:xfrm>
          <a:custGeom>
            <a:avLst/>
            <a:gdLst>
              <a:gd name="T0" fmla="*/ 163 w 327"/>
              <a:gd name="T1" fmla="*/ 0 h 327"/>
              <a:gd name="T2" fmla="*/ 0 w 327"/>
              <a:gd name="T3" fmla="*/ 164 h 327"/>
              <a:gd name="T4" fmla="*/ 163 w 327"/>
              <a:gd name="T5" fmla="*/ 327 h 327"/>
              <a:gd name="T6" fmla="*/ 327 w 327"/>
              <a:gd name="T7" fmla="*/ 164 h 327"/>
              <a:gd name="T8" fmla="*/ 163 w 327"/>
              <a:gd name="T9" fmla="*/ 0 h 327"/>
              <a:gd name="T10" fmla="*/ 149 w 327"/>
              <a:gd name="T11" fmla="*/ 214 h 327"/>
              <a:gd name="T12" fmla="*/ 102 w 327"/>
              <a:gd name="T13" fmla="*/ 167 h 327"/>
              <a:gd name="T14" fmla="*/ 119 w 327"/>
              <a:gd name="T15" fmla="*/ 150 h 327"/>
              <a:gd name="T16" fmla="*/ 147 w 327"/>
              <a:gd name="T17" fmla="*/ 176 h 327"/>
              <a:gd name="T18" fmla="*/ 205 w 327"/>
              <a:gd name="T19" fmla="*/ 113 h 327"/>
              <a:gd name="T20" fmla="*/ 225 w 327"/>
              <a:gd name="T21" fmla="*/ 130 h 327"/>
              <a:gd name="T22" fmla="*/ 149 w 327"/>
              <a:gd name="T23" fmla="*/ 214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7" h="327">
                <a:moveTo>
                  <a:pt x="163" y="0"/>
                </a:moveTo>
                <a:cubicBezTo>
                  <a:pt x="73" y="0"/>
                  <a:pt x="0" y="73"/>
                  <a:pt x="0" y="164"/>
                </a:cubicBezTo>
                <a:cubicBezTo>
                  <a:pt x="0" y="254"/>
                  <a:pt x="73" y="327"/>
                  <a:pt x="163" y="327"/>
                </a:cubicBezTo>
                <a:cubicBezTo>
                  <a:pt x="254" y="327"/>
                  <a:pt x="327" y="254"/>
                  <a:pt x="327" y="164"/>
                </a:cubicBezTo>
                <a:cubicBezTo>
                  <a:pt x="327" y="73"/>
                  <a:pt x="254" y="0"/>
                  <a:pt x="163" y="0"/>
                </a:cubicBezTo>
                <a:close/>
                <a:moveTo>
                  <a:pt x="149" y="214"/>
                </a:moveTo>
                <a:cubicBezTo>
                  <a:pt x="102" y="167"/>
                  <a:pt x="102" y="167"/>
                  <a:pt x="102" y="167"/>
                </a:cubicBezTo>
                <a:cubicBezTo>
                  <a:pt x="119" y="150"/>
                  <a:pt x="119" y="150"/>
                  <a:pt x="119" y="150"/>
                </a:cubicBezTo>
                <a:cubicBezTo>
                  <a:pt x="147" y="176"/>
                  <a:pt x="147" y="176"/>
                  <a:pt x="147" y="176"/>
                </a:cubicBezTo>
                <a:cubicBezTo>
                  <a:pt x="205" y="113"/>
                  <a:pt x="205" y="113"/>
                  <a:pt x="205" y="113"/>
                </a:cubicBezTo>
                <a:cubicBezTo>
                  <a:pt x="225" y="130"/>
                  <a:pt x="225" y="130"/>
                  <a:pt x="225" y="130"/>
                </a:cubicBezTo>
                <a:lnTo>
                  <a:pt x="149" y="21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r>
              <a:rPr lang="uk-UA" sz="24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ID" sz="2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Freeform 5">
            <a:extLst>
              <a:ext uri="{FF2B5EF4-FFF2-40B4-BE49-F238E27FC236}">
                <a16:creationId xmlns:a16="http://schemas.microsoft.com/office/drawing/2014/main" id="{F0D1FB24-2B5C-40C0-8DBF-D4BCC0414477}"/>
              </a:ext>
            </a:extLst>
          </p:cNvPr>
          <p:cNvSpPr>
            <a:spLocks noEditPoints="1"/>
          </p:cNvSpPr>
          <p:nvPr/>
        </p:nvSpPr>
        <p:spPr bwMode="auto">
          <a:xfrm>
            <a:off x="1035263" y="7380267"/>
            <a:ext cx="324000" cy="288000"/>
          </a:xfrm>
          <a:custGeom>
            <a:avLst/>
            <a:gdLst>
              <a:gd name="T0" fmla="*/ 163 w 327"/>
              <a:gd name="T1" fmla="*/ 0 h 327"/>
              <a:gd name="T2" fmla="*/ 0 w 327"/>
              <a:gd name="T3" fmla="*/ 164 h 327"/>
              <a:gd name="T4" fmla="*/ 163 w 327"/>
              <a:gd name="T5" fmla="*/ 327 h 327"/>
              <a:gd name="T6" fmla="*/ 327 w 327"/>
              <a:gd name="T7" fmla="*/ 164 h 327"/>
              <a:gd name="T8" fmla="*/ 163 w 327"/>
              <a:gd name="T9" fmla="*/ 0 h 327"/>
              <a:gd name="T10" fmla="*/ 149 w 327"/>
              <a:gd name="T11" fmla="*/ 214 h 327"/>
              <a:gd name="T12" fmla="*/ 102 w 327"/>
              <a:gd name="T13" fmla="*/ 167 h 327"/>
              <a:gd name="T14" fmla="*/ 119 w 327"/>
              <a:gd name="T15" fmla="*/ 150 h 327"/>
              <a:gd name="T16" fmla="*/ 147 w 327"/>
              <a:gd name="T17" fmla="*/ 176 h 327"/>
              <a:gd name="T18" fmla="*/ 205 w 327"/>
              <a:gd name="T19" fmla="*/ 113 h 327"/>
              <a:gd name="T20" fmla="*/ 225 w 327"/>
              <a:gd name="T21" fmla="*/ 130 h 327"/>
              <a:gd name="T22" fmla="*/ 149 w 327"/>
              <a:gd name="T23" fmla="*/ 214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7" h="327">
                <a:moveTo>
                  <a:pt x="163" y="0"/>
                </a:moveTo>
                <a:cubicBezTo>
                  <a:pt x="73" y="0"/>
                  <a:pt x="0" y="73"/>
                  <a:pt x="0" y="164"/>
                </a:cubicBezTo>
                <a:cubicBezTo>
                  <a:pt x="0" y="254"/>
                  <a:pt x="73" y="327"/>
                  <a:pt x="163" y="327"/>
                </a:cubicBezTo>
                <a:cubicBezTo>
                  <a:pt x="254" y="327"/>
                  <a:pt x="327" y="254"/>
                  <a:pt x="327" y="164"/>
                </a:cubicBezTo>
                <a:cubicBezTo>
                  <a:pt x="327" y="73"/>
                  <a:pt x="254" y="0"/>
                  <a:pt x="163" y="0"/>
                </a:cubicBezTo>
                <a:close/>
                <a:moveTo>
                  <a:pt x="149" y="214"/>
                </a:moveTo>
                <a:cubicBezTo>
                  <a:pt x="102" y="167"/>
                  <a:pt x="102" y="167"/>
                  <a:pt x="102" y="167"/>
                </a:cubicBezTo>
                <a:cubicBezTo>
                  <a:pt x="119" y="150"/>
                  <a:pt x="119" y="150"/>
                  <a:pt x="119" y="150"/>
                </a:cubicBezTo>
                <a:cubicBezTo>
                  <a:pt x="147" y="176"/>
                  <a:pt x="147" y="176"/>
                  <a:pt x="147" y="176"/>
                </a:cubicBezTo>
                <a:cubicBezTo>
                  <a:pt x="205" y="113"/>
                  <a:pt x="205" y="113"/>
                  <a:pt x="205" y="113"/>
                </a:cubicBezTo>
                <a:cubicBezTo>
                  <a:pt x="225" y="130"/>
                  <a:pt x="225" y="130"/>
                  <a:pt x="225" y="130"/>
                </a:cubicBezTo>
                <a:lnTo>
                  <a:pt x="149" y="21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r>
              <a:rPr lang="uk-UA" sz="24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ID" sz="2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9" t="6800" r="11169" b="24133"/>
          <a:stretch/>
        </p:blipFill>
        <p:spPr>
          <a:xfrm>
            <a:off x="0" y="0"/>
            <a:ext cx="1042417" cy="1014985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594060" y="3720918"/>
            <a:ext cx="11018520" cy="1508105"/>
          </a:xfrm>
          <a:prstGeom prst="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Деякі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скарги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подаються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з коротким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узагальнюючим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описом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електронних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полях.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доданих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файлах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міститься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документ з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безпосереднім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текстом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скарги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Приклади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UA-2024-01-22-017403-a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UA-2024-01-11-009276-a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UA-2024-01-22-011934-a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UA-2024-01-12-009806-a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9932" y="5293332"/>
            <a:ext cx="107954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Скарга</a:t>
            </a:r>
            <a:r>
              <a:rPr lang="ru-RU" sz="2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завжди</a:t>
            </a:r>
            <a:r>
              <a:rPr lang="ru-RU" sz="2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приймається</a:t>
            </a:r>
            <a:r>
              <a:rPr lang="ru-RU" sz="2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розгляду</a:t>
            </a:r>
            <a:r>
              <a:rPr lang="ru-RU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5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2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виявлено</a:t>
            </a:r>
            <a:r>
              <a:rPr lang="ru-RU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законних</a:t>
            </a:r>
            <a:r>
              <a:rPr lang="ru-RU" sz="25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підстав</a:t>
            </a:r>
            <a:r>
              <a:rPr lang="ru-RU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залишення</a:t>
            </a:r>
            <a:r>
              <a:rPr lang="ru-RU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r>
              <a:rPr lang="ru-RU" sz="2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</a:t>
            </a:r>
            <a:r>
              <a:rPr lang="ru-RU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розгляду</a:t>
            </a:r>
            <a:endParaRPr lang="en-US" sz="2500" b="1" dirty="0">
              <a:solidFill>
                <a:srgbClr val="C0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94060" y="2618134"/>
            <a:ext cx="11018520" cy="954107"/>
          </a:xfrm>
          <a:prstGeom prst="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В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деяких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скаргах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вірно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застосований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класифікатор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Приклади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UA-2024-01-19-015330-a, UA-2023-12-20-012565-a </a:t>
            </a:r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34578" y="1179100"/>
            <a:ext cx="11018520" cy="1261884"/>
          </a:xfrm>
          <a:prstGeom prst="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В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деяких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скаргах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інформація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повному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обсязі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міститься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електронних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полях, 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вірно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застосований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класифікатор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Приклади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UA-2024-01-10-005750-a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UA-2024-01-23-015737-a</a:t>
            </a:r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10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E8A1761-F292-4737-9BF7-97EA2BC52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41C4-8205-4937-B76F-460F05622F0D}" type="slidenum">
              <a:rPr lang="ru-RU" altLang="LID4096" smtClean="0"/>
              <a:pPr/>
              <a:t>11</a:t>
            </a:fld>
            <a:endParaRPr lang="ru-RU" altLang="LID4096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929E9E-88C0-4AC6-AE12-8B2EC54AEBCB}"/>
              </a:ext>
            </a:extLst>
          </p:cNvPr>
          <p:cNvSpPr/>
          <p:nvPr/>
        </p:nvSpPr>
        <p:spPr>
          <a:xfrm>
            <a:off x="1310255" y="904252"/>
            <a:ext cx="10366076" cy="748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400"/>
              </a:spcBef>
              <a:spcAft>
                <a:spcPts val="400"/>
              </a:spcAft>
              <a:defRPr/>
            </a:pPr>
            <a:r>
              <a:rPr lang="uk-UA" altLang="ru-RU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Предмет закупівлі: </a:t>
            </a:r>
            <a:r>
              <a:rPr lang="uk-UA" altLang="ru-RU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Електрична енергія</a:t>
            </a:r>
          </a:p>
          <a:p>
            <a:pPr lvl="0" algn="just">
              <a:spcBef>
                <a:spcPts val="400"/>
              </a:spcBef>
              <a:spcAft>
                <a:spcPts val="400"/>
              </a:spcAft>
              <a:defRPr/>
            </a:pPr>
            <a:r>
              <a:rPr lang="uk-UA" altLang="ru-RU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Детально</a:t>
            </a:r>
            <a:r>
              <a:rPr lang="uk-UA" altLang="ru-RU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en-US" dirty="0"/>
              <a:t>UA-2024-01-23-015737-a.a2</a:t>
            </a:r>
            <a:endParaRPr lang="uk-UA" altLang="ru-RU" dirty="0">
              <a:solidFill>
                <a:prstClr val="black"/>
              </a:solidFill>
              <a:latin typeface="Arial" panose="020B0604020202020204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Прямоугольник 1">
            <a:extLst>
              <a:ext uri="{FF2B5EF4-FFF2-40B4-BE49-F238E27FC236}">
                <a16:creationId xmlns:a16="http://schemas.microsoft.com/office/drawing/2014/main" id="{06FF159A-D12D-4F2A-B882-0695BEEFE026}"/>
              </a:ext>
            </a:extLst>
          </p:cNvPr>
          <p:cNvSpPr/>
          <p:nvPr/>
        </p:nvSpPr>
        <p:spPr>
          <a:xfrm>
            <a:off x="1291432" y="260840"/>
            <a:ext cx="79318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alt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Вірне застосування класифікатору</a:t>
            </a:r>
            <a:endParaRPr lang="ru-RU" alt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я 3">
            <a:extLst>
              <a:ext uri="{FF2B5EF4-FFF2-40B4-BE49-F238E27FC236}">
                <a16:creationId xmlns:a16="http://schemas.microsoft.com/office/drawing/2014/main" id="{9C8A3132-56D7-4E7C-B916-D639FFF679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115067"/>
              </p:ext>
            </p:extLst>
          </p:nvPr>
        </p:nvGraphicFramePr>
        <p:xfrm>
          <a:off x="521208" y="2731120"/>
          <a:ext cx="10937295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970">
                  <a:extLst>
                    <a:ext uri="{9D8B030D-6E8A-4147-A177-3AD203B41FA5}">
                      <a16:colId xmlns:a16="http://schemas.microsoft.com/office/drawing/2014/main" val="1371103534"/>
                    </a:ext>
                  </a:extLst>
                </a:gridCol>
                <a:gridCol w="7649325">
                  <a:extLst>
                    <a:ext uri="{9D8B030D-6E8A-4147-A177-3AD203B41FA5}">
                      <a16:colId xmlns:a16="http://schemas.microsoft.com/office/drawing/2014/main" val="3264479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altLang="ru-RU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itchFamily="18" charset="0"/>
                          <a:cs typeface="Arial" pitchFamily="34" charset="0"/>
                        </a:rPr>
                        <a:t>Вимога документації: </a:t>
                      </a:r>
                      <a:endParaRPr lang="LID4096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Учасник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надає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Висновок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щодо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доступності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осіб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інвалідністю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інших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маломобільних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населення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</a:t>
                      </a:r>
                      <a:r>
                        <a:rPr lang="ru-RU" sz="2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будівель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прийому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громадян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або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стосовно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будівлі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яка </a:t>
                      </a:r>
                      <a:r>
                        <a:rPr lang="ru-RU" sz="2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орендується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учасником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межах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області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знаходження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об'єктів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для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постачання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електричної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енергії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Замовника</a:t>
                      </a:r>
                      <a:endParaRPr lang="ru-RU" sz="20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40" marR="53340" marT="30480" marB="3048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571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 оскарження:</a:t>
                      </a:r>
                      <a:endParaRPr lang="LID4096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Наявність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обладнання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матеріально-технічної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бази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технологій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8833082"/>
                  </a:ext>
                </a:extLst>
              </a:tr>
            </a:tbl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9" t="6800" r="11169" b="24133"/>
          <a:stretch/>
        </p:blipFill>
        <p:spPr>
          <a:xfrm>
            <a:off x="0" y="0"/>
            <a:ext cx="1042417" cy="101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65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E8A1761-F292-4737-9BF7-97EA2BC52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41C4-8205-4937-B76F-460F05622F0D}" type="slidenum">
              <a:rPr lang="ru-RU" altLang="LID4096" smtClean="0"/>
              <a:pPr/>
              <a:t>12</a:t>
            </a:fld>
            <a:endParaRPr lang="ru-RU" altLang="LID4096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929E9E-88C0-4AC6-AE12-8B2EC54AEBCB}"/>
              </a:ext>
            </a:extLst>
          </p:cNvPr>
          <p:cNvSpPr/>
          <p:nvPr/>
        </p:nvSpPr>
        <p:spPr>
          <a:xfrm>
            <a:off x="1310255" y="904252"/>
            <a:ext cx="10366076" cy="748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400"/>
              </a:spcBef>
              <a:spcAft>
                <a:spcPts val="400"/>
              </a:spcAft>
              <a:defRPr/>
            </a:pPr>
            <a:r>
              <a:rPr lang="uk-UA" altLang="ru-RU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Предмет закупівлі: </a:t>
            </a:r>
            <a:r>
              <a:rPr lang="uk-UA" altLang="ru-RU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Електрична енергія</a:t>
            </a:r>
          </a:p>
          <a:p>
            <a:pPr lvl="0" algn="just">
              <a:spcBef>
                <a:spcPts val="400"/>
              </a:spcBef>
              <a:spcAft>
                <a:spcPts val="400"/>
              </a:spcAft>
              <a:defRPr/>
            </a:pPr>
            <a:r>
              <a:rPr lang="uk-UA" altLang="ru-RU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Детально</a:t>
            </a:r>
            <a:r>
              <a:rPr lang="uk-UA" altLang="ru-RU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en-US" dirty="0" smtClean="0"/>
              <a:t>UA-2024-01-23-015737-a</a:t>
            </a:r>
            <a:endParaRPr lang="uk-UA" altLang="ru-RU" dirty="0">
              <a:solidFill>
                <a:prstClr val="black"/>
              </a:solidFill>
              <a:latin typeface="Arial" panose="020B0604020202020204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Прямоугольник 1">
            <a:extLst>
              <a:ext uri="{FF2B5EF4-FFF2-40B4-BE49-F238E27FC236}">
                <a16:creationId xmlns:a16="http://schemas.microsoft.com/office/drawing/2014/main" id="{06FF159A-D12D-4F2A-B882-0695BEEFE026}"/>
              </a:ext>
            </a:extLst>
          </p:cNvPr>
          <p:cNvSpPr/>
          <p:nvPr/>
        </p:nvSpPr>
        <p:spPr>
          <a:xfrm>
            <a:off x="1291432" y="260840"/>
            <a:ext cx="79318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alt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Вірне застосування класифікатору</a:t>
            </a:r>
            <a:endParaRPr lang="ru-RU" alt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я 3">
            <a:extLst>
              <a:ext uri="{FF2B5EF4-FFF2-40B4-BE49-F238E27FC236}">
                <a16:creationId xmlns:a16="http://schemas.microsoft.com/office/drawing/2014/main" id="{9C8A3132-56D7-4E7C-B916-D639FFF679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103576"/>
              </p:ext>
            </p:extLst>
          </p:nvPr>
        </p:nvGraphicFramePr>
        <p:xfrm>
          <a:off x="521208" y="2731120"/>
          <a:ext cx="1093729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970">
                  <a:extLst>
                    <a:ext uri="{9D8B030D-6E8A-4147-A177-3AD203B41FA5}">
                      <a16:colId xmlns:a16="http://schemas.microsoft.com/office/drawing/2014/main" val="1371103534"/>
                    </a:ext>
                  </a:extLst>
                </a:gridCol>
                <a:gridCol w="7649325">
                  <a:extLst>
                    <a:ext uri="{9D8B030D-6E8A-4147-A177-3AD203B41FA5}">
                      <a16:colId xmlns:a16="http://schemas.microsoft.com/office/drawing/2014/main" val="3264479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altLang="ru-RU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itchFamily="18" charset="0"/>
                          <a:cs typeface="Arial" pitchFamily="34" charset="0"/>
                        </a:rPr>
                        <a:t>Вимога документації: </a:t>
                      </a:r>
                      <a:endParaRPr lang="LID4096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Учасник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повинен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надати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гарантійний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лист про те, </a:t>
                      </a:r>
                      <a:b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що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протягом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поточного та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попередніх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років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роботи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конкурентного ринку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електричної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енергії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(2019-2023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років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b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він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</a:t>
                      </a:r>
                      <a:r>
                        <a:rPr lang="ru-RU" sz="2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набував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статусу «дефолтного» </a:t>
                      </a:r>
                      <a:r>
                        <a:rPr lang="ru-RU" sz="2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або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</a:t>
                      </a:r>
                      <a:r>
                        <a:rPr lang="ru-RU" sz="2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переддефолтного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 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зазначена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інформація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не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була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оприлюднена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сайті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оператора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системи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передачі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(«НЕК «</a:t>
                      </a:r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Укренерго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»)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40" marR="53340" marT="30480" marB="3048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571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 оскарження:</a:t>
                      </a:r>
                      <a:endParaRPr lang="LID4096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Інші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умови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тендерної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документації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8833082"/>
                  </a:ext>
                </a:extLst>
              </a:tr>
            </a:tbl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9" t="6800" r="11169" b="24133"/>
          <a:stretch/>
        </p:blipFill>
        <p:spPr>
          <a:xfrm>
            <a:off x="0" y="0"/>
            <a:ext cx="1042417" cy="101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38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E8A1761-F292-4737-9BF7-97EA2BC52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41C4-8205-4937-B76F-460F05622F0D}" type="slidenum">
              <a:rPr lang="ru-RU" altLang="LID4096" smtClean="0"/>
              <a:pPr/>
              <a:t>13</a:t>
            </a:fld>
            <a:endParaRPr lang="ru-RU" altLang="LID4096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929E9E-88C0-4AC6-AE12-8B2EC54AEBCB}"/>
              </a:ext>
            </a:extLst>
          </p:cNvPr>
          <p:cNvSpPr/>
          <p:nvPr/>
        </p:nvSpPr>
        <p:spPr>
          <a:xfrm>
            <a:off x="1310255" y="904252"/>
            <a:ext cx="10366076" cy="748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400"/>
              </a:spcBef>
              <a:spcAft>
                <a:spcPts val="400"/>
              </a:spcAft>
              <a:defRPr/>
            </a:pPr>
            <a:r>
              <a:rPr lang="uk-UA" altLang="ru-RU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Предмет закупівлі: </a:t>
            </a:r>
            <a:r>
              <a:rPr lang="uk-UA" altLang="ru-RU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Насоси та компресори</a:t>
            </a:r>
          </a:p>
          <a:p>
            <a:pPr lvl="0" algn="just">
              <a:spcBef>
                <a:spcPts val="400"/>
              </a:spcBef>
              <a:spcAft>
                <a:spcPts val="400"/>
              </a:spcAft>
              <a:defRPr/>
            </a:pPr>
            <a:r>
              <a:rPr lang="uk-UA" altLang="ru-RU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Детально</a:t>
            </a:r>
            <a:r>
              <a:rPr lang="uk-UA" altLang="ru-RU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en-US" dirty="0" smtClean="0"/>
              <a:t>UA-2024-01-23-015737-a</a:t>
            </a:r>
            <a:endParaRPr lang="uk-UA" altLang="ru-RU" dirty="0">
              <a:solidFill>
                <a:prstClr val="black"/>
              </a:solidFill>
              <a:latin typeface="Arial" panose="020B0604020202020204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Прямоугольник 1">
            <a:extLst>
              <a:ext uri="{FF2B5EF4-FFF2-40B4-BE49-F238E27FC236}">
                <a16:creationId xmlns:a16="http://schemas.microsoft.com/office/drawing/2014/main" id="{06FF159A-D12D-4F2A-B882-0695BEEFE026}"/>
              </a:ext>
            </a:extLst>
          </p:cNvPr>
          <p:cNvSpPr/>
          <p:nvPr/>
        </p:nvSpPr>
        <p:spPr>
          <a:xfrm>
            <a:off x="1291432" y="260840"/>
            <a:ext cx="79318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alt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Помилкове застосування класифікатору</a:t>
            </a:r>
            <a:endParaRPr lang="ru-RU" alt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я 3">
            <a:extLst>
              <a:ext uri="{FF2B5EF4-FFF2-40B4-BE49-F238E27FC236}">
                <a16:creationId xmlns:a16="http://schemas.microsoft.com/office/drawing/2014/main" id="{9C8A3132-56D7-4E7C-B916-D639FFF679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902159"/>
              </p:ext>
            </p:extLst>
          </p:nvPr>
        </p:nvGraphicFramePr>
        <p:xfrm>
          <a:off x="521208" y="1773367"/>
          <a:ext cx="10937295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0088">
                  <a:extLst>
                    <a:ext uri="{9D8B030D-6E8A-4147-A177-3AD203B41FA5}">
                      <a16:colId xmlns:a16="http://schemas.microsoft.com/office/drawing/2014/main" val="1371103534"/>
                    </a:ext>
                  </a:extLst>
                </a:gridCol>
                <a:gridCol w="7947207">
                  <a:extLst>
                    <a:ext uri="{9D8B030D-6E8A-4147-A177-3AD203B41FA5}">
                      <a16:colId xmlns:a16="http://schemas.microsoft.com/office/drawing/2014/main" val="3264479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altLang="ru-RU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itchFamily="18" charset="0"/>
                          <a:cs typeface="Arial" pitchFamily="34" charset="0"/>
                        </a:rPr>
                        <a:t>Цитата з єдиного</a:t>
                      </a:r>
                      <a:br>
                        <a:rPr lang="uk-UA" altLang="ru-RU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itchFamily="18" charset="0"/>
                          <a:cs typeface="Arial" pitchFamily="34" charset="0"/>
                        </a:rPr>
                      </a:br>
                      <a:r>
                        <a:rPr lang="uk-UA" altLang="ru-RU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itchFamily="18" charset="0"/>
                          <a:cs typeface="Arial" pitchFamily="34" charset="0"/>
                        </a:rPr>
                        <a:t>пункту скарги: </a:t>
                      </a:r>
                      <a:endParaRPr lang="LID4096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Замовником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вимагається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надання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документально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підтвердженого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досвіду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виконання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аналогічного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договору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предметом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постачання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якого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був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саме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газоперекачувальний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агрегат (ГПА),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який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технічними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вимогами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повністю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відповідає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вимогам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документації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…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штучно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звужує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коло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потенційних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учасників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процедури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закупівлі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Замовником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вимагається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наявність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працівників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…,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які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 моменту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виготовлення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ГПА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пройшли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навчання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пусконаладки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технічного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обслуговування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виробника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Вимога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може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вказувати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те,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що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Замовник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має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намір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закупити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обладнання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sng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 конкретного </a:t>
                      </a:r>
                      <a:r>
                        <a:rPr lang="ru-RU" sz="1600" b="0" i="0" u="sng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виробника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Замовником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встановлений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 </a:t>
                      </a:r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постачання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товару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є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недостатнім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Замовник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має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намір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закупити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обладнання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sng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 конкретного </a:t>
                      </a:r>
                      <a:r>
                        <a:rPr lang="ru-RU" sz="1600" b="0" i="0" u="sng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виробника</a:t>
                      </a:r>
                      <a:r>
                        <a:rPr lang="ru-RU" sz="1600" b="0" i="0" u="sng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40" marR="53340" marT="30480" marB="3048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571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 </a:t>
                      </a:r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оскарження, обраний для пункту:</a:t>
                      </a:r>
                      <a:endParaRPr lang="LID4096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Наявність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працівників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відповідної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кваліфікації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які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мають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необхідні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знання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досвід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8833082"/>
                  </a:ext>
                </a:extLst>
              </a:tr>
            </a:tbl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9" t="6800" r="11169" b="24133"/>
          <a:stretch/>
        </p:blipFill>
        <p:spPr>
          <a:xfrm>
            <a:off x="0" y="0"/>
            <a:ext cx="1042417" cy="101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1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D5C727BC-1958-43E3-BB4F-298164CC29E6}"/>
              </a:ext>
            </a:extLst>
          </p:cNvPr>
          <p:cNvSpPr/>
          <p:nvPr/>
        </p:nvSpPr>
        <p:spPr>
          <a:xfrm>
            <a:off x="9392954" y="4904644"/>
            <a:ext cx="1868603" cy="340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01F92E8-A618-4595-9CDB-E488257C6600}"/>
              </a:ext>
            </a:extLst>
          </p:cNvPr>
          <p:cNvSpPr/>
          <p:nvPr/>
        </p:nvSpPr>
        <p:spPr>
          <a:xfrm>
            <a:off x="5997425" y="4186101"/>
            <a:ext cx="1868603" cy="340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n-US" sz="1200" b="1" dirty="0">
              <a:solidFill>
                <a:prstClr val="white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B92D054-D4E5-4A82-A6E3-06950AF05D62}"/>
              </a:ext>
            </a:extLst>
          </p:cNvPr>
          <p:cNvSpPr/>
          <p:nvPr/>
        </p:nvSpPr>
        <p:spPr>
          <a:xfrm>
            <a:off x="9392954" y="4634338"/>
            <a:ext cx="1868603" cy="340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86B3A72-A9AC-4AFB-9C80-7CB015AEE8A7}"/>
              </a:ext>
            </a:extLst>
          </p:cNvPr>
          <p:cNvSpPr/>
          <p:nvPr/>
        </p:nvSpPr>
        <p:spPr>
          <a:xfrm>
            <a:off x="5997425" y="4726713"/>
            <a:ext cx="1868603" cy="340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b="1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3" name="Прямокутник 12">
            <a:extLst>
              <a:ext uri="{FF2B5EF4-FFF2-40B4-BE49-F238E27FC236}">
                <a16:creationId xmlns:a16="http://schemas.microsoft.com/office/drawing/2014/main" id="{2EF010CF-675E-499B-A1A9-2DE0A4379F64}"/>
              </a:ext>
            </a:extLst>
          </p:cNvPr>
          <p:cNvSpPr/>
          <p:nvPr/>
        </p:nvSpPr>
        <p:spPr>
          <a:xfrm>
            <a:off x="2731911" y="2600463"/>
            <a:ext cx="2481192" cy="523220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uk-UA" sz="2800" b="1" dirty="0">
                <a:solidFill>
                  <a:srgbClr val="1D1D1B"/>
                </a:solidFill>
                <a:latin typeface="ProbaPro"/>
              </a:rPr>
              <a:t>ОБГОВОРЕННЯ</a:t>
            </a:r>
          </a:p>
        </p:txBody>
      </p:sp>
      <p:sp>
        <p:nvSpPr>
          <p:cNvPr id="16" name="Прямокутник 15">
            <a:extLst>
              <a:ext uri="{FF2B5EF4-FFF2-40B4-BE49-F238E27FC236}">
                <a16:creationId xmlns:a16="http://schemas.microsoft.com/office/drawing/2014/main" id="{176CDF80-E710-4A10-BFAD-58BD891E2B22}"/>
              </a:ext>
            </a:extLst>
          </p:cNvPr>
          <p:cNvSpPr/>
          <p:nvPr/>
        </p:nvSpPr>
        <p:spPr>
          <a:xfrm>
            <a:off x="490935" y="917147"/>
            <a:ext cx="811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>
                <a:solidFill>
                  <a:schemeClr val="bg1"/>
                </a:solidFill>
              </a:rPr>
              <a:t>71%</a:t>
            </a:r>
            <a:endParaRPr lang="LID4096" sz="2800" b="1" dirty="0">
              <a:solidFill>
                <a:schemeClr val="bg1"/>
              </a:solidFill>
            </a:endParaRPr>
          </a:p>
        </p:txBody>
      </p:sp>
      <p:grpSp>
        <p:nvGrpSpPr>
          <p:cNvPr id="14" name="Group 1">
            <a:extLst>
              <a:ext uri="{FF2B5EF4-FFF2-40B4-BE49-F238E27FC236}">
                <a16:creationId xmlns:a16="http://schemas.microsoft.com/office/drawing/2014/main" id="{370AE77F-5770-474E-8059-AC8911A74F81}"/>
              </a:ext>
            </a:extLst>
          </p:cNvPr>
          <p:cNvGrpSpPr/>
          <p:nvPr/>
        </p:nvGrpSpPr>
        <p:grpSpPr>
          <a:xfrm>
            <a:off x="8984937" y="816219"/>
            <a:ext cx="2653828" cy="4486264"/>
            <a:chOff x="4769086" y="1642734"/>
            <a:chExt cx="2653828" cy="4486264"/>
          </a:xfrm>
        </p:grpSpPr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23A2B64F-C6B0-4A77-9DA7-1F23D3E9BD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30067" y="1894525"/>
              <a:ext cx="453376" cy="460327"/>
            </a:xfrm>
            <a:custGeom>
              <a:avLst/>
              <a:gdLst>
                <a:gd name="T0" fmla="*/ 144 w 248"/>
                <a:gd name="T1" fmla="*/ 158 h 252"/>
                <a:gd name="T2" fmla="*/ 126 w 248"/>
                <a:gd name="T3" fmla="*/ 178 h 252"/>
                <a:gd name="T4" fmla="*/ 117 w 248"/>
                <a:gd name="T5" fmla="*/ 169 h 252"/>
                <a:gd name="T6" fmla="*/ 103 w 248"/>
                <a:gd name="T7" fmla="*/ 167 h 252"/>
                <a:gd name="T8" fmla="*/ 95 w 248"/>
                <a:gd name="T9" fmla="*/ 149 h 252"/>
                <a:gd name="T10" fmla="*/ 112 w 248"/>
                <a:gd name="T11" fmla="*/ 156 h 252"/>
                <a:gd name="T12" fmla="*/ 110 w 248"/>
                <a:gd name="T13" fmla="*/ 126 h 252"/>
                <a:gd name="T14" fmla="*/ 94 w 248"/>
                <a:gd name="T15" fmla="*/ 101 h 252"/>
                <a:gd name="T16" fmla="*/ 108 w 248"/>
                <a:gd name="T17" fmla="*/ 81 h 252"/>
                <a:gd name="T18" fmla="*/ 126 w 248"/>
                <a:gd name="T19" fmla="*/ 68 h 252"/>
                <a:gd name="T20" fmla="*/ 136 w 248"/>
                <a:gd name="T21" fmla="*/ 77 h 252"/>
                <a:gd name="T22" fmla="*/ 135 w 248"/>
                <a:gd name="T23" fmla="*/ 89 h 252"/>
                <a:gd name="T24" fmla="*/ 134 w 248"/>
                <a:gd name="T25" fmla="*/ 116 h 252"/>
                <a:gd name="T26" fmla="*/ 150 w 248"/>
                <a:gd name="T27" fmla="*/ 141 h 252"/>
                <a:gd name="T28" fmla="*/ 118 w 248"/>
                <a:gd name="T29" fmla="*/ 109 h 252"/>
                <a:gd name="T30" fmla="*/ 110 w 248"/>
                <a:gd name="T31" fmla="*/ 93 h 252"/>
                <a:gd name="T32" fmla="*/ 132 w 248"/>
                <a:gd name="T33" fmla="*/ 137 h 252"/>
                <a:gd name="T34" fmla="*/ 128 w 248"/>
                <a:gd name="T35" fmla="*/ 156 h 252"/>
                <a:gd name="T36" fmla="*/ 135 w 248"/>
                <a:gd name="T37" fmla="*/ 144 h 252"/>
                <a:gd name="T38" fmla="*/ 125 w 248"/>
                <a:gd name="T39" fmla="*/ 200 h 252"/>
                <a:gd name="T40" fmla="*/ 152 w 248"/>
                <a:gd name="T41" fmla="*/ 28 h 252"/>
                <a:gd name="T42" fmla="*/ 130 w 248"/>
                <a:gd name="T43" fmla="*/ 0 h 252"/>
                <a:gd name="T44" fmla="*/ 86 w 248"/>
                <a:gd name="T45" fmla="*/ 32 h 252"/>
                <a:gd name="T46" fmla="*/ 47 w 248"/>
                <a:gd name="T47" fmla="*/ 27 h 252"/>
                <a:gd name="T48" fmla="*/ 45 w 248"/>
                <a:gd name="T49" fmla="*/ 62 h 252"/>
                <a:gd name="T50" fmla="*/ 29 w 248"/>
                <a:gd name="T51" fmla="*/ 93 h 252"/>
                <a:gd name="T52" fmla="*/ 0 w 248"/>
                <a:gd name="T53" fmla="*/ 113 h 252"/>
                <a:gd name="T54" fmla="*/ 30 w 248"/>
                <a:gd name="T55" fmla="*/ 164 h 252"/>
                <a:gd name="T56" fmla="*/ 25 w 248"/>
                <a:gd name="T57" fmla="*/ 202 h 252"/>
                <a:gd name="T58" fmla="*/ 67 w 248"/>
                <a:gd name="T59" fmla="*/ 210 h 252"/>
                <a:gd name="T60" fmla="*/ 98 w 248"/>
                <a:gd name="T61" fmla="*/ 224 h 252"/>
                <a:gd name="T62" fmla="*/ 115 w 248"/>
                <a:gd name="T63" fmla="*/ 228 h 252"/>
                <a:gd name="T64" fmla="*/ 149 w 248"/>
                <a:gd name="T65" fmla="*/ 225 h 252"/>
                <a:gd name="T66" fmla="*/ 165 w 248"/>
                <a:gd name="T67" fmla="*/ 221 h 252"/>
                <a:gd name="T68" fmla="*/ 194 w 248"/>
                <a:gd name="T69" fmla="*/ 201 h 252"/>
                <a:gd name="T70" fmla="*/ 205 w 248"/>
                <a:gd name="T71" fmla="*/ 190 h 252"/>
                <a:gd name="T72" fmla="*/ 221 w 248"/>
                <a:gd name="T73" fmla="*/ 159 h 252"/>
                <a:gd name="T74" fmla="*/ 226 w 248"/>
                <a:gd name="T75" fmla="*/ 141 h 252"/>
                <a:gd name="T76" fmla="*/ 224 w 248"/>
                <a:gd name="T77" fmla="*/ 109 h 252"/>
                <a:gd name="T78" fmla="*/ 220 w 248"/>
                <a:gd name="T79" fmla="*/ 88 h 252"/>
                <a:gd name="T80" fmla="*/ 202 w 248"/>
                <a:gd name="T81" fmla="*/ 59 h 252"/>
                <a:gd name="T82" fmla="*/ 183 w 248"/>
                <a:gd name="T83" fmla="*/ 42 h 252"/>
                <a:gd name="T84" fmla="*/ 152 w 248"/>
                <a:gd name="T85" fmla="*/ 28 h 252"/>
                <a:gd name="T86" fmla="*/ 40 w 248"/>
                <a:gd name="T87" fmla="*/ 126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48" h="252">
                  <a:moveTo>
                    <a:pt x="150" y="141"/>
                  </a:moveTo>
                  <a:cubicBezTo>
                    <a:pt x="150" y="144"/>
                    <a:pt x="150" y="147"/>
                    <a:pt x="149" y="150"/>
                  </a:cubicBezTo>
                  <a:cubicBezTo>
                    <a:pt x="147" y="152"/>
                    <a:pt x="146" y="155"/>
                    <a:pt x="144" y="158"/>
                  </a:cubicBezTo>
                  <a:cubicBezTo>
                    <a:pt x="142" y="160"/>
                    <a:pt x="139" y="162"/>
                    <a:pt x="136" y="164"/>
                  </a:cubicBezTo>
                  <a:cubicBezTo>
                    <a:pt x="133" y="166"/>
                    <a:pt x="129" y="167"/>
                    <a:pt x="126" y="168"/>
                  </a:cubicBezTo>
                  <a:cubicBezTo>
                    <a:pt x="126" y="178"/>
                    <a:pt x="126" y="178"/>
                    <a:pt x="126" y="178"/>
                  </a:cubicBezTo>
                  <a:cubicBezTo>
                    <a:pt x="118" y="178"/>
                    <a:pt x="118" y="178"/>
                    <a:pt x="118" y="178"/>
                  </a:cubicBezTo>
                  <a:cubicBezTo>
                    <a:pt x="118" y="169"/>
                    <a:pt x="118" y="169"/>
                    <a:pt x="118" y="169"/>
                  </a:cubicBezTo>
                  <a:cubicBezTo>
                    <a:pt x="118" y="169"/>
                    <a:pt x="118" y="169"/>
                    <a:pt x="117" y="169"/>
                  </a:cubicBezTo>
                  <a:cubicBezTo>
                    <a:pt x="117" y="169"/>
                    <a:pt x="117" y="169"/>
                    <a:pt x="117" y="169"/>
                  </a:cubicBezTo>
                  <a:cubicBezTo>
                    <a:pt x="114" y="169"/>
                    <a:pt x="111" y="169"/>
                    <a:pt x="109" y="168"/>
                  </a:cubicBezTo>
                  <a:cubicBezTo>
                    <a:pt x="107" y="168"/>
                    <a:pt x="105" y="168"/>
                    <a:pt x="103" y="167"/>
                  </a:cubicBezTo>
                  <a:cubicBezTo>
                    <a:pt x="101" y="167"/>
                    <a:pt x="99" y="166"/>
                    <a:pt x="97" y="165"/>
                  </a:cubicBezTo>
                  <a:cubicBezTo>
                    <a:pt x="95" y="164"/>
                    <a:pt x="93" y="163"/>
                    <a:pt x="91" y="162"/>
                  </a:cubicBezTo>
                  <a:cubicBezTo>
                    <a:pt x="95" y="149"/>
                    <a:pt x="95" y="149"/>
                    <a:pt x="95" y="149"/>
                  </a:cubicBezTo>
                  <a:cubicBezTo>
                    <a:pt x="96" y="150"/>
                    <a:pt x="98" y="151"/>
                    <a:pt x="100" y="152"/>
                  </a:cubicBezTo>
                  <a:cubicBezTo>
                    <a:pt x="102" y="153"/>
                    <a:pt x="103" y="153"/>
                    <a:pt x="106" y="154"/>
                  </a:cubicBezTo>
                  <a:cubicBezTo>
                    <a:pt x="108" y="155"/>
                    <a:pt x="110" y="156"/>
                    <a:pt x="112" y="156"/>
                  </a:cubicBezTo>
                  <a:cubicBezTo>
                    <a:pt x="114" y="157"/>
                    <a:pt x="116" y="157"/>
                    <a:pt x="118" y="157"/>
                  </a:cubicBezTo>
                  <a:cubicBezTo>
                    <a:pt x="118" y="130"/>
                    <a:pt x="118" y="130"/>
                    <a:pt x="118" y="130"/>
                  </a:cubicBezTo>
                  <a:cubicBezTo>
                    <a:pt x="115" y="128"/>
                    <a:pt x="112" y="127"/>
                    <a:pt x="110" y="126"/>
                  </a:cubicBezTo>
                  <a:cubicBezTo>
                    <a:pt x="107" y="124"/>
                    <a:pt x="104" y="123"/>
                    <a:pt x="102" y="121"/>
                  </a:cubicBezTo>
                  <a:cubicBezTo>
                    <a:pt x="100" y="119"/>
                    <a:pt x="98" y="116"/>
                    <a:pt x="96" y="113"/>
                  </a:cubicBezTo>
                  <a:cubicBezTo>
                    <a:pt x="95" y="110"/>
                    <a:pt x="94" y="106"/>
                    <a:pt x="94" y="101"/>
                  </a:cubicBezTo>
                  <a:cubicBezTo>
                    <a:pt x="94" y="99"/>
                    <a:pt x="95" y="97"/>
                    <a:pt x="96" y="94"/>
                  </a:cubicBezTo>
                  <a:cubicBezTo>
                    <a:pt x="97" y="92"/>
                    <a:pt x="98" y="89"/>
                    <a:pt x="100" y="87"/>
                  </a:cubicBezTo>
                  <a:cubicBezTo>
                    <a:pt x="102" y="85"/>
                    <a:pt x="105" y="83"/>
                    <a:pt x="108" y="81"/>
                  </a:cubicBezTo>
                  <a:cubicBezTo>
                    <a:pt x="111" y="79"/>
                    <a:pt x="114" y="78"/>
                    <a:pt x="118" y="78"/>
                  </a:cubicBezTo>
                  <a:cubicBezTo>
                    <a:pt x="118" y="68"/>
                    <a:pt x="118" y="68"/>
                    <a:pt x="118" y="68"/>
                  </a:cubicBezTo>
                  <a:cubicBezTo>
                    <a:pt x="126" y="68"/>
                    <a:pt x="126" y="68"/>
                    <a:pt x="126" y="68"/>
                  </a:cubicBezTo>
                  <a:cubicBezTo>
                    <a:pt x="126" y="77"/>
                    <a:pt x="126" y="77"/>
                    <a:pt x="126" y="77"/>
                  </a:cubicBezTo>
                  <a:cubicBezTo>
                    <a:pt x="126" y="77"/>
                    <a:pt x="126" y="77"/>
                    <a:pt x="126" y="77"/>
                  </a:cubicBezTo>
                  <a:cubicBezTo>
                    <a:pt x="130" y="77"/>
                    <a:pt x="133" y="77"/>
                    <a:pt x="136" y="77"/>
                  </a:cubicBezTo>
                  <a:cubicBezTo>
                    <a:pt x="140" y="78"/>
                    <a:pt x="143" y="78"/>
                    <a:pt x="146" y="79"/>
                  </a:cubicBezTo>
                  <a:cubicBezTo>
                    <a:pt x="144" y="92"/>
                    <a:pt x="144" y="92"/>
                    <a:pt x="144" y="92"/>
                  </a:cubicBezTo>
                  <a:cubicBezTo>
                    <a:pt x="141" y="91"/>
                    <a:pt x="138" y="90"/>
                    <a:pt x="135" y="89"/>
                  </a:cubicBezTo>
                  <a:cubicBezTo>
                    <a:pt x="131" y="89"/>
                    <a:pt x="128" y="88"/>
                    <a:pt x="126" y="88"/>
                  </a:cubicBezTo>
                  <a:cubicBezTo>
                    <a:pt x="126" y="113"/>
                    <a:pt x="126" y="113"/>
                    <a:pt x="126" y="113"/>
                  </a:cubicBezTo>
                  <a:cubicBezTo>
                    <a:pt x="128" y="114"/>
                    <a:pt x="131" y="115"/>
                    <a:pt x="134" y="116"/>
                  </a:cubicBezTo>
                  <a:cubicBezTo>
                    <a:pt x="137" y="118"/>
                    <a:pt x="140" y="119"/>
                    <a:pt x="142" y="122"/>
                  </a:cubicBezTo>
                  <a:cubicBezTo>
                    <a:pt x="145" y="124"/>
                    <a:pt x="147" y="126"/>
                    <a:pt x="148" y="129"/>
                  </a:cubicBezTo>
                  <a:cubicBezTo>
                    <a:pt x="150" y="133"/>
                    <a:pt x="150" y="137"/>
                    <a:pt x="150" y="141"/>
                  </a:cubicBezTo>
                  <a:close/>
                  <a:moveTo>
                    <a:pt x="109" y="99"/>
                  </a:moveTo>
                  <a:cubicBezTo>
                    <a:pt x="109" y="101"/>
                    <a:pt x="110" y="104"/>
                    <a:pt x="112" y="105"/>
                  </a:cubicBezTo>
                  <a:cubicBezTo>
                    <a:pt x="113" y="107"/>
                    <a:pt x="116" y="108"/>
                    <a:pt x="118" y="109"/>
                  </a:cubicBezTo>
                  <a:cubicBezTo>
                    <a:pt x="118" y="88"/>
                    <a:pt x="118" y="88"/>
                    <a:pt x="118" y="88"/>
                  </a:cubicBezTo>
                  <a:cubicBezTo>
                    <a:pt x="116" y="88"/>
                    <a:pt x="114" y="89"/>
                    <a:pt x="113" y="90"/>
                  </a:cubicBezTo>
                  <a:cubicBezTo>
                    <a:pt x="112" y="91"/>
                    <a:pt x="111" y="92"/>
                    <a:pt x="110" y="93"/>
                  </a:cubicBezTo>
                  <a:cubicBezTo>
                    <a:pt x="110" y="95"/>
                    <a:pt x="109" y="96"/>
                    <a:pt x="109" y="99"/>
                  </a:cubicBezTo>
                  <a:close/>
                  <a:moveTo>
                    <a:pt x="135" y="144"/>
                  </a:moveTo>
                  <a:cubicBezTo>
                    <a:pt x="135" y="141"/>
                    <a:pt x="134" y="139"/>
                    <a:pt x="132" y="137"/>
                  </a:cubicBezTo>
                  <a:cubicBezTo>
                    <a:pt x="131" y="135"/>
                    <a:pt x="128" y="134"/>
                    <a:pt x="126" y="133"/>
                  </a:cubicBezTo>
                  <a:cubicBezTo>
                    <a:pt x="126" y="157"/>
                    <a:pt x="126" y="157"/>
                    <a:pt x="126" y="157"/>
                  </a:cubicBezTo>
                  <a:cubicBezTo>
                    <a:pt x="127" y="157"/>
                    <a:pt x="127" y="157"/>
                    <a:pt x="128" y="156"/>
                  </a:cubicBezTo>
                  <a:cubicBezTo>
                    <a:pt x="129" y="156"/>
                    <a:pt x="130" y="156"/>
                    <a:pt x="130" y="156"/>
                  </a:cubicBezTo>
                  <a:cubicBezTo>
                    <a:pt x="132" y="155"/>
                    <a:pt x="133" y="154"/>
                    <a:pt x="134" y="152"/>
                  </a:cubicBezTo>
                  <a:cubicBezTo>
                    <a:pt x="134" y="150"/>
                    <a:pt x="135" y="147"/>
                    <a:pt x="135" y="144"/>
                  </a:cubicBezTo>
                  <a:close/>
                  <a:moveTo>
                    <a:pt x="125" y="52"/>
                  </a:moveTo>
                  <a:cubicBezTo>
                    <a:pt x="84" y="52"/>
                    <a:pt x="51" y="85"/>
                    <a:pt x="51" y="126"/>
                  </a:cubicBezTo>
                  <a:cubicBezTo>
                    <a:pt x="51" y="167"/>
                    <a:pt x="84" y="200"/>
                    <a:pt x="125" y="200"/>
                  </a:cubicBezTo>
                  <a:cubicBezTo>
                    <a:pt x="166" y="200"/>
                    <a:pt x="199" y="167"/>
                    <a:pt x="199" y="126"/>
                  </a:cubicBezTo>
                  <a:cubicBezTo>
                    <a:pt x="199" y="85"/>
                    <a:pt x="166" y="52"/>
                    <a:pt x="125" y="52"/>
                  </a:cubicBezTo>
                  <a:close/>
                  <a:moveTo>
                    <a:pt x="152" y="28"/>
                  </a:moveTo>
                  <a:cubicBezTo>
                    <a:pt x="147" y="26"/>
                    <a:pt x="141" y="25"/>
                    <a:pt x="136" y="25"/>
                  </a:cubicBezTo>
                  <a:cubicBezTo>
                    <a:pt x="136" y="24"/>
                    <a:pt x="136" y="24"/>
                    <a:pt x="136" y="24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05" y="2"/>
                    <a:pt x="105" y="2"/>
                    <a:pt x="105" y="2"/>
                  </a:cubicBezTo>
                  <a:cubicBezTo>
                    <a:pt x="101" y="27"/>
                    <a:pt x="101" y="27"/>
                    <a:pt x="101" y="27"/>
                  </a:cubicBezTo>
                  <a:cubicBezTo>
                    <a:pt x="96" y="28"/>
                    <a:pt x="91" y="30"/>
                    <a:pt x="86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69" y="13"/>
                    <a:pt x="69" y="13"/>
                    <a:pt x="69" y="13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3" y="54"/>
                    <a:pt x="49" y="58"/>
                    <a:pt x="45" y="63"/>
                  </a:cubicBezTo>
                  <a:cubicBezTo>
                    <a:pt x="45" y="62"/>
                    <a:pt x="45" y="62"/>
                    <a:pt x="45" y="6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9" y="77"/>
                    <a:pt x="9" y="77"/>
                    <a:pt x="9" y="77"/>
                  </a:cubicBezTo>
                  <a:cubicBezTo>
                    <a:pt x="29" y="93"/>
                    <a:pt x="29" y="93"/>
                    <a:pt x="29" y="93"/>
                  </a:cubicBezTo>
                  <a:cubicBezTo>
                    <a:pt x="27" y="98"/>
                    <a:pt x="26" y="102"/>
                    <a:pt x="25" y="109"/>
                  </a:cubicBezTo>
                  <a:cubicBezTo>
                    <a:pt x="24" y="109"/>
                    <a:pt x="24" y="109"/>
                    <a:pt x="24" y="109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25" y="143"/>
                    <a:pt x="25" y="143"/>
                    <a:pt x="25" y="143"/>
                  </a:cubicBezTo>
                  <a:cubicBezTo>
                    <a:pt x="26" y="151"/>
                    <a:pt x="28" y="157"/>
                    <a:pt x="30" y="164"/>
                  </a:cubicBezTo>
                  <a:cubicBezTo>
                    <a:pt x="30" y="164"/>
                    <a:pt x="30" y="164"/>
                    <a:pt x="30" y="164"/>
                  </a:cubicBezTo>
                  <a:cubicBezTo>
                    <a:pt x="12" y="181"/>
                    <a:pt x="12" y="181"/>
                    <a:pt x="12" y="181"/>
                  </a:cubicBezTo>
                  <a:cubicBezTo>
                    <a:pt x="25" y="202"/>
                    <a:pt x="25" y="202"/>
                    <a:pt x="25" y="202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54" y="200"/>
                    <a:pt x="60" y="205"/>
                    <a:pt x="67" y="210"/>
                  </a:cubicBezTo>
                  <a:cubicBezTo>
                    <a:pt x="67" y="210"/>
                    <a:pt x="67" y="210"/>
                    <a:pt x="67" y="210"/>
                  </a:cubicBezTo>
                  <a:cubicBezTo>
                    <a:pt x="60" y="234"/>
                    <a:pt x="60" y="234"/>
                    <a:pt x="60" y="234"/>
                  </a:cubicBezTo>
                  <a:cubicBezTo>
                    <a:pt x="83" y="245"/>
                    <a:pt x="83" y="245"/>
                    <a:pt x="83" y="245"/>
                  </a:cubicBezTo>
                  <a:cubicBezTo>
                    <a:pt x="98" y="224"/>
                    <a:pt x="98" y="224"/>
                    <a:pt x="98" y="224"/>
                  </a:cubicBezTo>
                  <a:cubicBezTo>
                    <a:pt x="99" y="224"/>
                    <a:pt x="99" y="224"/>
                    <a:pt x="99" y="224"/>
                  </a:cubicBezTo>
                  <a:cubicBezTo>
                    <a:pt x="104" y="226"/>
                    <a:pt x="109" y="227"/>
                    <a:pt x="115" y="227"/>
                  </a:cubicBezTo>
                  <a:cubicBezTo>
                    <a:pt x="115" y="228"/>
                    <a:pt x="115" y="228"/>
                    <a:pt x="115" y="228"/>
                  </a:cubicBezTo>
                  <a:cubicBezTo>
                    <a:pt x="120" y="252"/>
                    <a:pt x="120" y="252"/>
                    <a:pt x="120" y="252"/>
                  </a:cubicBezTo>
                  <a:cubicBezTo>
                    <a:pt x="146" y="250"/>
                    <a:pt x="146" y="250"/>
                    <a:pt x="146" y="250"/>
                  </a:cubicBezTo>
                  <a:cubicBezTo>
                    <a:pt x="149" y="225"/>
                    <a:pt x="149" y="225"/>
                    <a:pt x="149" y="225"/>
                  </a:cubicBezTo>
                  <a:cubicBezTo>
                    <a:pt x="149" y="225"/>
                    <a:pt x="149" y="225"/>
                    <a:pt x="149" y="225"/>
                  </a:cubicBezTo>
                  <a:cubicBezTo>
                    <a:pt x="154" y="224"/>
                    <a:pt x="160" y="222"/>
                    <a:pt x="164" y="220"/>
                  </a:cubicBezTo>
                  <a:cubicBezTo>
                    <a:pt x="165" y="221"/>
                    <a:pt x="165" y="221"/>
                    <a:pt x="165" y="221"/>
                  </a:cubicBezTo>
                  <a:cubicBezTo>
                    <a:pt x="182" y="239"/>
                    <a:pt x="182" y="239"/>
                    <a:pt x="182" y="239"/>
                  </a:cubicBezTo>
                  <a:cubicBezTo>
                    <a:pt x="203" y="225"/>
                    <a:pt x="203" y="225"/>
                    <a:pt x="203" y="225"/>
                  </a:cubicBezTo>
                  <a:cubicBezTo>
                    <a:pt x="194" y="201"/>
                    <a:pt x="194" y="201"/>
                    <a:pt x="194" y="201"/>
                  </a:cubicBezTo>
                  <a:cubicBezTo>
                    <a:pt x="194" y="201"/>
                    <a:pt x="194" y="201"/>
                    <a:pt x="194" y="201"/>
                  </a:cubicBezTo>
                  <a:cubicBezTo>
                    <a:pt x="198" y="197"/>
                    <a:pt x="201" y="194"/>
                    <a:pt x="205" y="189"/>
                  </a:cubicBezTo>
                  <a:cubicBezTo>
                    <a:pt x="205" y="190"/>
                    <a:pt x="205" y="190"/>
                    <a:pt x="205" y="190"/>
                  </a:cubicBezTo>
                  <a:cubicBezTo>
                    <a:pt x="229" y="198"/>
                    <a:pt x="229" y="198"/>
                    <a:pt x="229" y="198"/>
                  </a:cubicBezTo>
                  <a:cubicBezTo>
                    <a:pt x="241" y="175"/>
                    <a:pt x="241" y="175"/>
                    <a:pt x="241" y="175"/>
                  </a:cubicBezTo>
                  <a:cubicBezTo>
                    <a:pt x="221" y="159"/>
                    <a:pt x="221" y="159"/>
                    <a:pt x="221" y="159"/>
                  </a:cubicBezTo>
                  <a:cubicBezTo>
                    <a:pt x="221" y="158"/>
                    <a:pt x="221" y="158"/>
                    <a:pt x="221" y="158"/>
                  </a:cubicBezTo>
                  <a:cubicBezTo>
                    <a:pt x="223" y="153"/>
                    <a:pt x="224" y="148"/>
                    <a:pt x="225" y="141"/>
                  </a:cubicBezTo>
                  <a:cubicBezTo>
                    <a:pt x="226" y="141"/>
                    <a:pt x="226" y="141"/>
                    <a:pt x="226" y="141"/>
                  </a:cubicBezTo>
                  <a:cubicBezTo>
                    <a:pt x="248" y="139"/>
                    <a:pt x="248" y="139"/>
                    <a:pt x="248" y="139"/>
                  </a:cubicBezTo>
                  <a:cubicBezTo>
                    <a:pt x="247" y="114"/>
                    <a:pt x="247" y="114"/>
                    <a:pt x="247" y="114"/>
                  </a:cubicBezTo>
                  <a:cubicBezTo>
                    <a:pt x="224" y="109"/>
                    <a:pt x="224" y="109"/>
                    <a:pt x="224" y="109"/>
                  </a:cubicBezTo>
                  <a:cubicBezTo>
                    <a:pt x="224" y="109"/>
                    <a:pt x="224" y="109"/>
                    <a:pt x="224" y="109"/>
                  </a:cubicBezTo>
                  <a:cubicBezTo>
                    <a:pt x="223" y="102"/>
                    <a:pt x="222" y="95"/>
                    <a:pt x="219" y="88"/>
                  </a:cubicBezTo>
                  <a:cubicBezTo>
                    <a:pt x="220" y="88"/>
                    <a:pt x="220" y="88"/>
                    <a:pt x="220" y="88"/>
                  </a:cubicBezTo>
                  <a:cubicBezTo>
                    <a:pt x="239" y="72"/>
                    <a:pt x="239" y="72"/>
                    <a:pt x="239" y="72"/>
                  </a:cubicBezTo>
                  <a:cubicBezTo>
                    <a:pt x="225" y="50"/>
                    <a:pt x="225" y="50"/>
                    <a:pt x="225" y="50"/>
                  </a:cubicBezTo>
                  <a:cubicBezTo>
                    <a:pt x="202" y="59"/>
                    <a:pt x="202" y="59"/>
                    <a:pt x="202" y="59"/>
                  </a:cubicBezTo>
                  <a:cubicBezTo>
                    <a:pt x="201" y="59"/>
                    <a:pt x="201" y="59"/>
                    <a:pt x="201" y="59"/>
                  </a:cubicBezTo>
                  <a:cubicBezTo>
                    <a:pt x="196" y="53"/>
                    <a:pt x="190" y="47"/>
                    <a:pt x="183" y="43"/>
                  </a:cubicBezTo>
                  <a:cubicBezTo>
                    <a:pt x="183" y="42"/>
                    <a:pt x="183" y="42"/>
                    <a:pt x="183" y="42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67" y="7"/>
                    <a:pt x="167" y="7"/>
                    <a:pt x="167" y="7"/>
                  </a:cubicBezTo>
                  <a:cubicBezTo>
                    <a:pt x="152" y="28"/>
                    <a:pt x="152" y="28"/>
                    <a:pt x="152" y="28"/>
                  </a:cubicBezTo>
                  <a:close/>
                  <a:moveTo>
                    <a:pt x="209" y="126"/>
                  </a:moveTo>
                  <a:cubicBezTo>
                    <a:pt x="209" y="173"/>
                    <a:pt x="172" y="210"/>
                    <a:pt x="125" y="210"/>
                  </a:cubicBezTo>
                  <a:cubicBezTo>
                    <a:pt x="78" y="210"/>
                    <a:pt x="40" y="173"/>
                    <a:pt x="40" y="126"/>
                  </a:cubicBezTo>
                  <a:cubicBezTo>
                    <a:pt x="40" y="79"/>
                    <a:pt x="78" y="42"/>
                    <a:pt x="125" y="42"/>
                  </a:cubicBezTo>
                  <a:cubicBezTo>
                    <a:pt x="172" y="42"/>
                    <a:pt x="209" y="79"/>
                    <a:pt x="209" y="126"/>
                  </a:cubicBezTo>
                  <a:close/>
                </a:path>
              </a:pathLst>
            </a:cu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AF6C0BC9-E09A-446A-B6FC-6CB839B8897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24861" y="1642734"/>
              <a:ext cx="846507" cy="851141"/>
            </a:xfrm>
            <a:custGeom>
              <a:avLst/>
              <a:gdLst>
                <a:gd name="T0" fmla="*/ 203 w 463"/>
                <a:gd name="T1" fmla="*/ 45 h 466"/>
                <a:gd name="T2" fmla="*/ 142 w 463"/>
                <a:gd name="T3" fmla="*/ 66 h 466"/>
                <a:gd name="T4" fmla="*/ 77 w 463"/>
                <a:gd name="T5" fmla="*/ 56 h 466"/>
                <a:gd name="T6" fmla="*/ 58 w 463"/>
                <a:gd name="T7" fmla="*/ 156 h 466"/>
                <a:gd name="T8" fmla="*/ 0 w 463"/>
                <a:gd name="T9" fmla="*/ 198 h 466"/>
                <a:gd name="T10" fmla="*/ 42 w 463"/>
                <a:gd name="T11" fmla="*/ 249 h 466"/>
                <a:gd name="T12" fmla="*/ 59 w 463"/>
                <a:gd name="T13" fmla="*/ 310 h 466"/>
                <a:gd name="T14" fmla="*/ 53 w 463"/>
                <a:gd name="T15" fmla="*/ 384 h 466"/>
                <a:gd name="T16" fmla="*/ 166 w 463"/>
                <a:gd name="T17" fmla="*/ 410 h 466"/>
                <a:gd name="T18" fmla="*/ 212 w 463"/>
                <a:gd name="T19" fmla="*/ 466 h 466"/>
                <a:gd name="T20" fmla="*/ 259 w 463"/>
                <a:gd name="T21" fmla="*/ 420 h 466"/>
                <a:gd name="T22" fmla="*/ 326 w 463"/>
                <a:gd name="T23" fmla="*/ 447 h 466"/>
                <a:gd name="T24" fmla="*/ 346 w 463"/>
                <a:gd name="T25" fmla="*/ 383 h 466"/>
                <a:gd name="T26" fmla="*/ 417 w 463"/>
                <a:gd name="T27" fmla="*/ 375 h 466"/>
                <a:gd name="T28" fmla="*/ 404 w 463"/>
                <a:gd name="T29" fmla="*/ 309 h 466"/>
                <a:gd name="T30" fmla="*/ 463 w 463"/>
                <a:gd name="T31" fmla="*/ 268 h 466"/>
                <a:gd name="T32" fmla="*/ 418 w 463"/>
                <a:gd name="T33" fmla="*/ 211 h 466"/>
                <a:gd name="T34" fmla="*/ 445 w 463"/>
                <a:gd name="T35" fmla="*/ 153 h 466"/>
                <a:gd name="T36" fmla="*/ 383 w 463"/>
                <a:gd name="T37" fmla="*/ 121 h 466"/>
                <a:gd name="T38" fmla="*/ 376 w 463"/>
                <a:gd name="T39" fmla="*/ 49 h 466"/>
                <a:gd name="T40" fmla="*/ 297 w 463"/>
                <a:gd name="T41" fmla="*/ 56 h 466"/>
                <a:gd name="T42" fmla="*/ 251 w 463"/>
                <a:gd name="T43" fmla="*/ 0 h 466"/>
                <a:gd name="T44" fmla="*/ 270 w 463"/>
                <a:gd name="T45" fmla="*/ 385 h 466"/>
                <a:gd name="T46" fmla="*/ 383 w 463"/>
                <a:gd name="T47" fmla="*/ 193 h 466"/>
                <a:gd name="T48" fmla="*/ 239 w 463"/>
                <a:gd name="T49" fmla="*/ 277 h 466"/>
                <a:gd name="T50" fmla="*/ 223 w 463"/>
                <a:gd name="T51" fmla="*/ 286 h 466"/>
                <a:gd name="T52" fmla="*/ 201 w 463"/>
                <a:gd name="T53" fmla="*/ 166 h 466"/>
                <a:gd name="T54" fmla="*/ 200 w 463"/>
                <a:gd name="T55" fmla="*/ 193 h 466"/>
                <a:gd name="T56" fmla="*/ 201 w 463"/>
                <a:gd name="T57" fmla="*/ 166 h 466"/>
                <a:gd name="T58" fmla="*/ 99 w 463"/>
                <a:gd name="T59" fmla="*/ 267 h 466"/>
                <a:gd name="T60" fmla="*/ 266 w 463"/>
                <a:gd name="T61" fmla="*/ 273 h 466"/>
                <a:gd name="T62" fmla="*/ 223 w 463"/>
                <a:gd name="T63" fmla="*/ 306 h 466"/>
                <a:gd name="T64" fmla="*/ 211 w 463"/>
                <a:gd name="T65" fmla="*/ 307 h 466"/>
                <a:gd name="T66" fmla="*/ 195 w 463"/>
                <a:gd name="T67" fmla="*/ 307 h 466"/>
                <a:gd name="T68" fmla="*/ 163 w 463"/>
                <a:gd name="T69" fmla="*/ 296 h 466"/>
                <a:gd name="T70" fmla="*/ 189 w 463"/>
                <a:gd name="T71" fmla="*/ 281 h 466"/>
                <a:gd name="T72" fmla="*/ 211 w 463"/>
                <a:gd name="T73" fmla="*/ 237 h 466"/>
                <a:gd name="T74" fmla="*/ 172 w 463"/>
                <a:gd name="T75" fmla="*/ 207 h 466"/>
                <a:gd name="T76" fmla="*/ 180 w 463"/>
                <a:gd name="T77" fmla="*/ 161 h 466"/>
                <a:gd name="T78" fmla="*/ 211 w 463"/>
                <a:gd name="T79" fmla="*/ 126 h 466"/>
                <a:gd name="T80" fmla="*/ 225 w 463"/>
                <a:gd name="T81" fmla="*/ 142 h 466"/>
                <a:gd name="T82" fmla="*/ 257 w 463"/>
                <a:gd name="T83" fmla="*/ 170 h 466"/>
                <a:gd name="T84" fmla="*/ 223 w 463"/>
                <a:gd name="T85" fmla="*/ 207 h 466"/>
                <a:gd name="T86" fmla="*/ 265 w 463"/>
                <a:gd name="T87" fmla="*/ 237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63" h="466">
                  <a:moveTo>
                    <a:pt x="234" y="44"/>
                  </a:moveTo>
                  <a:cubicBezTo>
                    <a:pt x="224" y="44"/>
                    <a:pt x="213" y="44"/>
                    <a:pt x="203" y="46"/>
                  </a:cubicBezTo>
                  <a:cubicBezTo>
                    <a:pt x="203" y="45"/>
                    <a:pt x="203" y="45"/>
                    <a:pt x="203" y="45"/>
                  </a:cubicBezTo>
                  <a:cubicBezTo>
                    <a:pt x="181" y="4"/>
                    <a:pt x="181" y="4"/>
                    <a:pt x="181" y="4"/>
                  </a:cubicBezTo>
                  <a:cubicBezTo>
                    <a:pt x="136" y="19"/>
                    <a:pt x="136" y="19"/>
                    <a:pt x="136" y="19"/>
                  </a:cubicBezTo>
                  <a:cubicBezTo>
                    <a:pt x="142" y="66"/>
                    <a:pt x="142" y="66"/>
                    <a:pt x="142" y="66"/>
                  </a:cubicBezTo>
                  <a:cubicBezTo>
                    <a:pt x="133" y="71"/>
                    <a:pt x="125" y="76"/>
                    <a:pt x="117" y="82"/>
                  </a:cubicBezTo>
                  <a:cubicBezTo>
                    <a:pt x="116" y="81"/>
                    <a:pt x="116" y="81"/>
                    <a:pt x="116" y="81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45" y="91"/>
                    <a:pt x="45" y="91"/>
                    <a:pt x="45" y="91"/>
                  </a:cubicBezTo>
                  <a:cubicBezTo>
                    <a:pt x="73" y="129"/>
                    <a:pt x="73" y="129"/>
                    <a:pt x="73" y="129"/>
                  </a:cubicBezTo>
                  <a:cubicBezTo>
                    <a:pt x="67" y="138"/>
                    <a:pt x="62" y="146"/>
                    <a:pt x="58" y="156"/>
                  </a:cubicBezTo>
                  <a:cubicBezTo>
                    <a:pt x="57" y="156"/>
                    <a:pt x="57" y="156"/>
                    <a:pt x="57" y="156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43" y="218"/>
                    <a:pt x="43" y="218"/>
                    <a:pt x="43" y="218"/>
                  </a:cubicBezTo>
                  <a:cubicBezTo>
                    <a:pt x="42" y="228"/>
                    <a:pt x="41" y="234"/>
                    <a:pt x="43" y="249"/>
                  </a:cubicBezTo>
                  <a:cubicBezTo>
                    <a:pt x="42" y="249"/>
                    <a:pt x="42" y="249"/>
                    <a:pt x="42" y="249"/>
                  </a:cubicBezTo>
                  <a:cubicBezTo>
                    <a:pt x="1" y="267"/>
                    <a:pt x="1" y="267"/>
                    <a:pt x="1" y="267"/>
                  </a:cubicBezTo>
                  <a:cubicBezTo>
                    <a:pt x="13" y="313"/>
                    <a:pt x="13" y="313"/>
                    <a:pt x="13" y="313"/>
                  </a:cubicBezTo>
                  <a:cubicBezTo>
                    <a:pt x="59" y="310"/>
                    <a:pt x="59" y="310"/>
                    <a:pt x="59" y="310"/>
                  </a:cubicBezTo>
                  <a:cubicBezTo>
                    <a:pt x="65" y="323"/>
                    <a:pt x="71" y="334"/>
                    <a:pt x="79" y="345"/>
                  </a:cubicBezTo>
                  <a:cubicBezTo>
                    <a:pt x="78" y="346"/>
                    <a:pt x="78" y="346"/>
                    <a:pt x="78" y="346"/>
                  </a:cubicBezTo>
                  <a:cubicBezTo>
                    <a:pt x="53" y="384"/>
                    <a:pt x="53" y="384"/>
                    <a:pt x="53" y="384"/>
                  </a:cubicBezTo>
                  <a:cubicBezTo>
                    <a:pt x="87" y="416"/>
                    <a:pt x="87" y="416"/>
                    <a:pt x="87" y="416"/>
                  </a:cubicBezTo>
                  <a:cubicBezTo>
                    <a:pt x="125" y="389"/>
                    <a:pt x="125" y="389"/>
                    <a:pt x="125" y="389"/>
                  </a:cubicBezTo>
                  <a:cubicBezTo>
                    <a:pt x="138" y="398"/>
                    <a:pt x="152" y="405"/>
                    <a:pt x="166" y="410"/>
                  </a:cubicBezTo>
                  <a:cubicBezTo>
                    <a:pt x="166" y="411"/>
                    <a:pt x="166" y="411"/>
                    <a:pt x="166" y="411"/>
                  </a:cubicBezTo>
                  <a:cubicBezTo>
                    <a:pt x="165" y="457"/>
                    <a:pt x="165" y="457"/>
                    <a:pt x="165" y="457"/>
                  </a:cubicBezTo>
                  <a:cubicBezTo>
                    <a:pt x="212" y="466"/>
                    <a:pt x="212" y="466"/>
                    <a:pt x="212" y="466"/>
                  </a:cubicBezTo>
                  <a:cubicBezTo>
                    <a:pt x="229" y="422"/>
                    <a:pt x="229" y="422"/>
                    <a:pt x="229" y="422"/>
                  </a:cubicBezTo>
                  <a:cubicBezTo>
                    <a:pt x="229" y="422"/>
                    <a:pt x="229" y="422"/>
                    <a:pt x="229" y="422"/>
                  </a:cubicBezTo>
                  <a:cubicBezTo>
                    <a:pt x="239" y="422"/>
                    <a:pt x="249" y="421"/>
                    <a:pt x="259" y="420"/>
                  </a:cubicBezTo>
                  <a:cubicBezTo>
                    <a:pt x="260" y="421"/>
                    <a:pt x="260" y="421"/>
                    <a:pt x="260" y="421"/>
                  </a:cubicBezTo>
                  <a:cubicBezTo>
                    <a:pt x="281" y="461"/>
                    <a:pt x="281" y="461"/>
                    <a:pt x="281" y="461"/>
                  </a:cubicBezTo>
                  <a:cubicBezTo>
                    <a:pt x="326" y="447"/>
                    <a:pt x="326" y="447"/>
                    <a:pt x="326" y="447"/>
                  </a:cubicBezTo>
                  <a:cubicBezTo>
                    <a:pt x="320" y="400"/>
                    <a:pt x="320" y="400"/>
                    <a:pt x="320" y="400"/>
                  </a:cubicBezTo>
                  <a:cubicBezTo>
                    <a:pt x="320" y="399"/>
                    <a:pt x="320" y="399"/>
                    <a:pt x="320" y="399"/>
                  </a:cubicBezTo>
                  <a:cubicBezTo>
                    <a:pt x="329" y="394"/>
                    <a:pt x="338" y="389"/>
                    <a:pt x="346" y="383"/>
                  </a:cubicBezTo>
                  <a:cubicBezTo>
                    <a:pt x="347" y="384"/>
                    <a:pt x="347" y="384"/>
                    <a:pt x="347" y="384"/>
                  </a:cubicBezTo>
                  <a:cubicBezTo>
                    <a:pt x="385" y="409"/>
                    <a:pt x="385" y="409"/>
                    <a:pt x="385" y="409"/>
                  </a:cubicBezTo>
                  <a:cubicBezTo>
                    <a:pt x="417" y="375"/>
                    <a:pt x="417" y="375"/>
                    <a:pt x="417" y="375"/>
                  </a:cubicBezTo>
                  <a:cubicBezTo>
                    <a:pt x="390" y="336"/>
                    <a:pt x="390" y="336"/>
                    <a:pt x="390" y="336"/>
                  </a:cubicBezTo>
                  <a:cubicBezTo>
                    <a:pt x="389" y="336"/>
                    <a:pt x="389" y="336"/>
                    <a:pt x="389" y="336"/>
                  </a:cubicBezTo>
                  <a:cubicBezTo>
                    <a:pt x="395" y="327"/>
                    <a:pt x="400" y="319"/>
                    <a:pt x="404" y="309"/>
                  </a:cubicBezTo>
                  <a:cubicBezTo>
                    <a:pt x="405" y="310"/>
                    <a:pt x="405" y="310"/>
                    <a:pt x="405" y="310"/>
                  </a:cubicBezTo>
                  <a:cubicBezTo>
                    <a:pt x="451" y="313"/>
                    <a:pt x="451" y="313"/>
                    <a:pt x="451" y="313"/>
                  </a:cubicBezTo>
                  <a:cubicBezTo>
                    <a:pt x="463" y="268"/>
                    <a:pt x="463" y="268"/>
                    <a:pt x="463" y="268"/>
                  </a:cubicBezTo>
                  <a:cubicBezTo>
                    <a:pt x="420" y="247"/>
                    <a:pt x="420" y="247"/>
                    <a:pt x="420" y="247"/>
                  </a:cubicBezTo>
                  <a:cubicBezTo>
                    <a:pt x="419" y="244"/>
                    <a:pt x="419" y="244"/>
                    <a:pt x="419" y="244"/>
                  </a:cubicBezTo>
                  <a:cubicBezTo>
                    <a:pt x="419" y="234"/>
                    <a:pt x="420" y="226"/>
                    <a:pt x="418" y="211"/>
                  </a:cubicBezTo>
                  <a:cubicBezTo>
                    <a:pt x="419" y="210"/>
                    <a:pt x="419" y="210"/>
                    <a:pt x="419" y="210"/>
                  </a:cubicBezTo>
                  <a:cubicBezTo>
                    <a:pt x="457" y="199"/>
                    <a:pt x="457" y="199"/>
                    <a:pt x="457" y="199"/>
                  </a:cubicBezTo>
                  <a:cubicBezTo>
                    <a:pt x="445" y="153"/>
                    <a:pt x="445" y="153"/>
                    <a:pt x="445" y="153"/>
                  </a:cubicBezTo>
                  <a:cubicBezTo>
                    <a:pt x="401" y="156"/>
                    <a:pt x="401" y="156"/>
                    <a:pt x="401" y="156"/>
                  </a:cubicBezTo>
                  <a:cubicBezTo>
                    <a:pt x="402" y="155"/>
                    <a:pt x="402" y="155"/>
                    <a:pt x="402" y="155"/>
                  </a:cubicBezTo>
                  <a:cubicBezTo>
                    <a:pt x="396" y="143"/>
                    <a:pt x="390" y="132"/>
                    <a:pt x="383" y="121"/>
                  </a:cubicBezTo>
                  <a:cubicBezTo>
                    <a:pt x="384" y="120"/>
                    <a:pt x="384" y="120"/>
                    <a:pt x="384" y="120"/>
                  </a:cubicBezTo>
                  <a:cubicBezTo>
                    <a:pt x="410" y="82"/>
                    <a:pt x="410" y="82"/>
                    <a:pt x="410" y="82"/>
                  </a:cubicBezTo>
                  <a:cubicBezTo>
                    <a:pt x="376" y="49"/>
                    <a:pt x="376" y="49"/>
                    <a:pt x="376" y="49"/>
                  </a:cubicBezTo>
                  <a:cubicBezTo>
                    <a:pt x="337" y="76"/>
                    <a:pt x="337" y="76"/>
                    <a:pt x="337" y="76"/>
                  </a:cubicBezTo>
                  <a:cubicBezTo>
                    <a:pt x="337" y="76"/>
                    <a:pt x="337" y="76"/>
                    <a:pt x="337" y="76"/>
                  </a:cubicBezTo>
                  <a:cubicBezTo>
                    <a:pt x="325" y="68"/>
                    <a:pt x="311" y="61"/>
                    <a:pt x="297" y="56"/>
                  </a:cubicBezTo>
                  <a:cubicBezTo>
                    <a:pt x="297" y="54"/>
                    <a:pt x="297" y="54"/>
                    <a:pt x="297" y="54"/>
                  </a:cubicBezTo>
                  <a:cubicBezTo>
                    <a:pt x="297" y="8"/>
                    <a:pt x="297" y="8"/>
                    <a:pt x="297" y="8"/>
                  </a:cubicBezTo>
                  <a:cubicBezTo>
                    <a:pt x="251" y="0"/>
                    <a:pt x="251" y="0"/>
                    <a:pt x="251" y="0"/>
                  </a:cubicBezTo>
                  <a:cubicBezTo>
                    <a:pt x="234" y="44"/>
                    <a:pt x="234" y="44"/>
                    <a:pt x="234" y="44"/>
                  </a:cubicBezTo>
                  <a:close/>
                  <a:moveTo>
                    <a:pt x="383" y="193"/>
                  </a:moveTo>
                  <a:cubicBezTo>
                    <a:pt x="404" y="277"/>
                    <a:pt x="354" y="363"/>
                    <a:pt x="270" y="385"/>
                  </a:cubicBezTo>
                  <a:cubicBezTo>
                    <a:pt x="186" y="406"/>
                    <a:pt x="101" y="356"/>
                    <a:pt x="79" y="272"/>
                  </a:cubicBezTo>
                  <a:cubicBezTo>
                    <a:pt x="57" y="188"/>
                    <a:pt x="108" y="103"/>
                    <a:pt x="191" y="81"/>
                  </a:cubicBezTo>
                  <a:cubicBezTo>
                    <a:pt x="275" y="59"/>
                    <a:pt x="361" y="110"/>
                    <a:pt x="383" y="193"/>
                  </a:cubicBezTo>
                  <a:close/>
                  <a:moveTo>
                    <a:pt x="236" y="251"/>
                  </a:moveTo>
                  <a:cubicBezTo>
                    <a:pt x="239" y="253"/>
                    <a:pt x="241" y="257"/>
                    <a:pt x="241" y="262"/>
                  </a:cubicBezTo>
                  <a:cubicBezTo>
                    <a:pt x="241" y="268"/>
                    <a:pt x="240" y="273"/>
                    <a:pt x="239" y="277"/>
                  </a:cubicBezTo>
                  <a:cubicBezTo>
                    <a:pt x="237" y="280"/>
                    <a:pt x="235" y="283"/>
                    <a:pt x="233" y="284"/>
                  </a:cubicBezTo>
                  <a:cubicBezTo>
                    <a:pt x="232" y="284"/>
                    <a:pt x="230" y="285"/>
                    <a:pt x="229" y="285"/>
                  </a:cubicBezTo>
                  <a:cubicBezTo>
                    <a:pt x="227" y="285"/>
                    <a:pt x="227" y="286"/>
                    <a:pt x="223" y="286"/>
                  </a:cubicBezTo>
                  <a:cubicBezTo>
                    <a:pt x="223" y="243"/>
                    <a:pt x="223" y="243"/>
                    <a:pt x="223" y="243"/>
                  </a:cubicBezTo>
                  <a:cubicBezTo>
                    <a:pt x="231" y="245"/>
                    <a:pt x="233" y="248"/>
                    <a:pt x="236" y="251"/>
                  </a:cubicBezTo>
                  <a:close/>
                  <a:moveTo>
                    <a:pt x="201" y="166"/>
                  </a:moveTo>
                  <a:cubicBezTo>
                    <a:pt x="204" y="164"/>
                    <a:pt x="207" y="163"/>
                    <a:pt x="211" y="163"/>
                  </a:cubicBezTo>
                  <a:cubicBezTo>
                    <a:pt x="211" y="201"/>
                    <a:pt x="211" y="201"/>
                    <a:pt x="211" y="201"/>
                  </a:cubicBezTo>
                  <a:cubicBezTo>
                    <a:pt x="207" y="199"/>
                    <a:pt x="203" y="196"/>
                    <a:pt x="200" y="193"/>
                  </a:cubicBezTo>
                  <a:cubicBezTo>
                    <a:pt x="197" y="190"/>
                    <a:pt x="196" y="187"/>
                    <a:pt x="196" y="182"/>
                  </a:cubicBezTo>
                  <a:cubicBezTo>
                    <a:pt x="196" y="178"/>
                    <a:pt x="196" y="174"/>
                    <a:pt x="197" y="172"/>
                  </a:cubicBezTo>
                  <a:cubicBezTo>
                    <a:pt x="198" y="169"/>
                    <a:pt x="199" y="167"/>
                    <a:pt x="201" y="166"/>
                  </a:cubicBezTo>
                  <a:close/>
                  <a:moveTo>
                    <a:pt x="364" y="198"/>
                  </a:moveTo>
                  <a:cubicBezTo>
                    <a:pt x="345" y="125"/>
                    <a:pt x="270" y="81"/>
                    <a:pt x="197" y="100"/>
                  </a:cubicBezTo>
                  <a:cubicBezTo>
                    <a:pt x="124" y="119"/>
                    <a:pt x="80" y="194"/>
                    <a:pt x="99" y="267"/>
                  </a:cubicBezTo>
                  <a:cubicBezTo>
                    <a:pt x="118" y="340"/>
                    <a:pt x="192" y="384"/>
                    <a:pt x="266" y="365"/>
                  </a:cubicBezTo>
                  <a:cubicBezTo>
                    <a:pt x="339" y="346"/>
                    <a:pt x="383" y="272"/>
                    <a:pt x="364" y="198"/>
                  </a:cubicBezTo>
                  <a:close/>
                  <a:moveTo>
                    <a:pt x="266" y="273"/>
                  </a:moveTo>
                  <a:cubicBezTo>
                    <a:pt x="264" y="278"/>
                    <a:pt x="261" y="283"/>
                    <a:pt x="257" y="287"/>
                  </a:cubicBezTo>
                  <a:cubicBezTo>
                    <a:pt x="253" y="291"/>
                    <a:pt x="248" y="295"/>
                    <a:pt x="242" y="298"/>
                  </a:cubicBezTo>
                  <a:cubicBezTo>
                    <a:pt x="237" y="302"/>
                    <a:pt x="231" y="304"/>
                    <a:pt x="223" y="306"/>
                  </a:cubicBezTo>
                  <a:cubicBezTo>
                    <a:pt x="223" y="326"/>
                    <a:pt x="223" y="326"/>
                    <a:pt x="223" y="326"/>
                  </a:cubicBezTo>
                  <a:cubicBezTo>
                    <a:pt x="211" y="326"/>
                    <a:pt x="211" y="326"/>
                    <a:pt x="211" y="326"/>
                  </a:cubicBezTo>
                  <a:cubicBezTo>
                    <a:pt x="211" y="307"/>
                    <a:pt x="211" y="307"/>
                    <a:pt x="211" y="307"/>
                  </a:cubicBezTo>
                  <a:cubicBezTo>
                    <a:pt x="211" y="307"/>
                    <a:pt x="210" y="307"/>
                    <a:pt x="210" y="307"/>
                  </a:cubicBezTo>
                  <a:cubicBezTo>
                    <a:pt x="210" y="307"/>
                    <a:pt x="209" y="307"/>
                    <a:pt x="209" y="307"/>
                  </a:cubicBezTo>
                  <a:cubicBezTo>
                    <a:pt x="204" y="307"/>
                    <a:pt x="199" y="307"/>
                    <a:pt x="195" y="307"/>
                  </a:cubicBezTo>
                  <a:cubicBezTo>
                    <a:pt x="191" y="306"/>
                    <a:pt x="187" y="305"/>
                    <a:pt x="184" y="304"/>
                  </a:cubicBezTo>
                  <a:cubicBezTo>
                    <a:pt x="180" y="303"/>
                    <a:pt x="176" y="302"/>
                    <a:pt x="173" y="301"/>
                  </a:cubicBezTo>
                  <a:cubicBezTo>
                    <a:pt x="170" y="299"/>
                    <a:pt x="166" y="298"/>
                    <a:pt x="163" y="296"/>
                  </a:cubicBezTo>
                  <a:cubicBezTo>
                    <a:pt x="171" y="272"/>
                    <a:pt x="171" y="272"/>
                    <a:pt x="171" y="272"/>
                  </a:cubicBezTo>
                  <a:cubicBezTo>
                    <a:pt x="173" y="273"/>
                    <a:pt x="175" y="275"/>
                    <a:pt x="178" y="277"/>
                  </a:cubicBezTo>
                  <a:cubicBezTo>
                    <a:pt x="182" y="278"/>
                    <a:pt x="185" y="280"/>
                    <a:pt x="189" y="281"/>
                  </a:cubicBezTo>
                  <a:cubicBezTo>
                    <a:pt x="193" y="283"/>
                    <a:pt x="196" y="284"/>
                    <a:pt x="200" y="285"/>
                  </a:cubicBezTo>
                  <a:cubicBezTo>
                    <a:pt x="204" y="286"/>
                    <a:pt x="207" y="287"/>
                    <a:pt x="211" y="287"/>
                  </a:cubicBezTo>
                  <a:cubicBezTo>
                    <a:pt x="211" y="237"/>
                    <a:pt x="211" y="237"/>
                    <a:pt x="211" y="237"/>
                  </a:cubicBezTo>
                  <a:cubicBezTo>
                    <a:pt x="207" y="235"/>
                    <a:pt x="201" y="233"/>
                    <a:pt x="196" y="230"/>
                  </a:cubicBezTo>
                  <a:cubicBezTo>
                    <a:pt x="191" y="228"/>
                    <a:pt x="186" y="225"/>
                    <a:pt x="182" y="221"/>
                  </a:cubicBezTo>
                  <a:cubicBezTo>
                    <a:pt x="178" y="217"/>
                    <a:pt x="175" y="213"/>
                    <a:pt x="172" y="207"/>
                  </a:cubicBezTo>
                  <a:cubicBezTo>
                    <a:pt x="170" y="202"/>
                    <a:pt x="168" y="195"/>
                    <a:pt x="168" y="187"/>
                  </a:cubicBezTo>
                  <a:cubicBezTo>
                    <a:pt x="168" y="182"/>
                    <a:pt x="169" y="178"/>
                    <a:pt x="171" y="174"/>
                  </a:cubicBezTo>
                  <a:cubicBezTo>
                    <a:pt x="173" y="169"/>
                    <a:pt x="176" y="165"/>
                    <a:pt x="180" y="161"/>
                  </a:cubicBezTo>
                  <a:cubicBezTo>
                    <a:pt x="183" y="157"/>
                    <a:pt x="188" y="153"/>
                    <a:pt x="193" y="150"/>
                  </a:cubicBezTo>
                  <a:cubicBezTo>
                    <a:pt x="198" y="147"/>
                    <a:pt x="203" y="145"/>
                    <a:pt x="211" y="144"/>
                  </a:cubicBezTo>
                  <a:cubicBezTo>
                    <a:pt x="211" y="126"/>
                    <a:pt x="211" y="126"/>
                    <a:pt x="211" y="126"/>
                  </a:cubicBezTo>
                  <a:cubicBezTo>
                    <a:pt x="223" y="126"/>
                    <a:pt x="223" y="126"/>
                    <a:pt x="223" y="126"/>
                  </a:cubicBezTo>
                  <a:cubicBezTo>
                    <a:pt x="223" y="142"/>
                    <a:pt x="223" y="142"/>
                    <a:pt x="223" y="142"/>
                  </a:cubicBezTo>
                  <a:cubicBezTo>
                    <a:pt x="225" y="142"/>
                    <a:pt x="225" y="142"/>
                    <a:pt x="225" y="142"/>
                  </a:cubicBezTo>
                  <a:cubicBezTo>
                    <a:pt x="232" y="142"/>
                    <a:pt x="238" y="143"/>
                    <a:pt x="244" y="143"/>
                  </a:cubicBezTo>
                  <a:cubicBezTo>
                    <a:pt x="250" y="144"/>
                    <a:pt x="256" y="145"/>
                    <a:pt x="262" y="146"/>
                  </a:cubicBezTo>
                  <a:cubicBezTo>
                    <a:pt x="257" y="170"/>
                    <a:pt x="257" y="170"/>
                    <a:pt x="257" y="170"/>
                  </a:cubicBezTo>
                  <a:cubicBezTo>
                    <a:pt x="252" y="168"/>
                    <a:pt x="246" y="167"/>
                    <a:pt x="240" y="165"/>
                  </a:cubicBezTo>
                  <a:cubicBezTo>
                    <a:pt x="234" y="164"/>
                    <a:pt x="231" y="163"/>
                    <a:pt x="223" y="163"/>
                  </a:cubicBezTo>
                  <a:cubicBezTo>
                    <a:pt x="223" y="207"/>
                    <a:pt x="223" y="207"/>
                    <a:pt x="223" y="207"/>
                  </a:cubicBezTo>
                  <a:cubicBezTo>
                    <a:pt x="231" y="209"/>
                    <a:pt x="234" y="211"/>
                    <a:pt x="239" y="213"/>
                  </a:cubicBezTo>
                  <a:cubicBezTo>
                    <a:pt x="245" y="216"/>
                    <a:pt x="250" y="219"/>
                    <a:pt x="254" y="223"/>
                  </a:cubicBezTo>
                  <a:cubicBezTo>
                    <a:pt x="258" y="227"/>
                    <a:pt x="262" y="231"/>
                    <a:pt x="265" y="237"/>
                  </a:cubicBezTo>
                  <a:cubicBezTo>
                    <a:pt x="267" y="243"/>
                    <a:pt x="269" y="250"/>
                    <a:pt x="269" y="258"/>
                  </a:cubicBezTo>
                  <a:cubicBezTo>
                    <a:pt x="269" y="263"/>
                    <a:pt x="268" y="268"/>
                    <a:pt x="266" y="2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E20ABDBF-4A72-4025-A8DE-50A165A8FF2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52543" y="1927735"/>
              <a:ext cx="621749" cy="630245"/>
            </a:xfrm>
            <a:custGeom>
              <a:avLst/>
              <a:gdLst>
                <a:gd name="T0" fmla="*/ 187 w 340"/>
                <a:gd name="T1" fmla="*/ 32 h 345"/>
                <a:gd name="T2" fmla="*/ 139 w 340"/>
                <a:gd name="T3" fmla="*/ 36 h 345"/>
                <a:gd name="T4" fmla="*/ 95 w 340"/>
                <a:gd name="T5" fmla="*/ 18 h 345"/>
                <a:gd name="T6" fmla="*/ 63 w 340"/>
                <a:gd name="T7" fmla="*/ 85 h 345"/>
                <a:gd name="T8" fmla="*/ 13 w 340"/>
                <a:gd name="T9" fmla="*/ 104 h 345"/>
                <a:gd name="T10" fmla="*/ 34 w 340"/>
                <a:gd name="T11" fmla="*/ 149 h 345"/>
                <a:gd name="T12" fmla="*/ 34 w 340"/>
                <a:gd name="T13" fmla="*/ 196 h 345"/>
                <a:gd name="T14" fmla="*/ 16 w 340"/>
                <a:gd name="T15" fmla="*/ 247 h 345"/>
                <a:gd name="T16" fmla="*/ 93 w 340"/>
                <a:gd name="T17" fmla="*/ 287 h 345"/>
                <a:gd name="T18" fmla="*/ 115 w 340"/>
                <a:gd name="T19" fmla="*/ 335 h 345"/>
                <a:gd name="T20" fmla="*/ 157 w 340"/>
                <a:gd name="T21" fmla="*/ 311 h 345"/>
                <a:gd name="T22" fmla="*/ 200 w 340"/>
                <a:gd name="T23" fmla="*/ 342 h 345"/>
                <a:gd name="T24" fmla="*/ 226 w 340"/>
                <a:gd name="T25" fmla="*/ 301 h 345"/>
                <a:gd name="T26" fmla="*/ 279 w 340"/>
                <a:gd name="T27" fmla="*/ 308 h 345"/>
                <a:gd name="T28" fmla="*/ 281 w 340"/>
                <a:gd name="T29" fmla="*/ 259 h 345"/>
                <a:gd name="T30" fmla="*/ 331 w 340"/>
                <a:gd name="T31" fmla="*/ 240 h 345"/>
                <a:gd name="T32" fmla="*/ 309 w 340"/>
                <a:gd name="T33" fmla="*/ 192 h 345"/>
                <a:gd name="T34" fmla="*/ 340 w 340"/>
                <a:gd name="T35" fmla="*/ 155 h 345"/>
                <a:gd name="T36" fmla="*/ 301 w 340"/>
                <a:gd name="T37" fmla="*/ 120 h 345"/>
                <a:gd name="T38" fmla="*/ 309 w 340"/>
                <a:gd name="T39" fmla="*/ 68 h 345"/>
                <a:gd name="T40" fmla="*/ 251 w 340"/>
                <a:gd name="T41" fmla="*/ 58 h 345"/>
                <a:gd name="T42" fmla="*/ 229 w 340"/>
                <a:gd name="T43" fmla="*/ 9 h 345"/>
                <a:gd name="T44" fmla="*/ 287 w 340"/>
                <a:gd name="T45" fmla="*/ 172 h 345"/>
                <a:gd name="T46" fmla="*/ 172 w 340"/>
                <a:gd name="T47" fmla="*/ 56 h 345"/>
                <a:gd name="T48" fmla="*/ 172 w 340"/>
                <a:gd name="T49" fmla="*/ 131 h 345"/>
                <a:gd name="T50" fmla="*/ 160 w 340"/>
                <a:gd name="T51" fmla="*/ 143 h 345"/>
                <a:gd name="T52" fmla="*/ 187 w 340"/>
                <a:gd name="T53" fmla="*/ 187 h 345"/>
                <a:gd name="T54" fmla="*/ 185 w 340"/>
                <a:gd name="T55" fmla="*/ 208 h 345"/>
                <a:gd name="T56" fmla="*/ 180 w 340"/>
                <a:gd name="T57" fmla="*/ 182 h 345"/>
                <a:gd name="T58" fmla="*/ 70 w 340"/>
                <a:gd name="T59" fmla="*/ 172 h 345"/>
                <a:gd name="T60" fmla="*/ 171 w 340"/>
                <a:gd name="T61" fmla="*/ 71 h 345"/>
                <a:gd name="T62" fmla="*/ 191 w 340"/>
                <a:gd name="T63" fmla="*/ 217 h 345"/>
                <a:gd name="T64" fmla="*/ 172 w 340"/>
                <a:gd name="T65" fmla="*/ 234 h 345"/>
                <a:gd name="T66" fmla="*/ 169 w 340"/>
                <a:gd name="T67" fmla="*/ 223 h 345"/>
                <a:gd name="T68" fmla="*/ 146 w 340"/>
                <a:gd name="T69" fmla="*/ 218 h 345"/>
                <a:gd name="T70" fmla="*/ 149 w 340"/>
                <a:gd name="T71" fmla="*/ 203 h 345"/>
                <a:gd name="T72" fmla="*/ 172 w 340"/>
                <a:gd name="T73" fmla="*/ 210 h 345"/>
                <a:gd name="T74" fmla="*/ 152 w 340"/>
                <a:gd name="T75" fmla="*/ 168 h 345"/>
                <a:gd name="T76" fmla="*/ 145 w 340"/>
                <a:gd name="T77" fmla="*/ 138 h 345"/>
                <a:gd name="T78" fmla="*/ 172 w 340"/>
                <a:gd name="T79" fmla="*/ 119 h 345"/>
                <a:gd name="T80" fmla="*/ 180 w 340"/>
                <a:gd name="T81" fmla="*/ 118 h 345"/>
                <a:gd name="T82" fmla="*/ 203 w 340"/>
                <a:gd name="T83" fmla="*/ 120 h 345"/>
                <a:gd name="T84" fmla="*/ 180 w 340"/>
                <a:gd name="T85" fmla="*/ 131 h 345"/>
                <a:gd name="T86" fmla="*/ 198 w 340"/>
                <a:gd name="T87" fmla="*/ 169 h 345"/>
                <a:gd name="T88" fmla="*/ 205 w 340"/>
                <a:gd name="T89" fmla="*/ 201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40" h="345">
                  <a:moveTo>
                    <a:pt x="209" y="38"/>
                  </a:moveTo>
                  <a:cubicBezTo>
                    <a:pt x="201" y="36"/>
                    <a:pt x="194" y="34"/>
                    <a:pt x="187" y="33"/>
                  </a:cubicBezTo>
                  <a:cubicBezTo>
                    <a:pt x="187" y="32"/>
                    <a:pt x="187" y="32"/>
                    <a:pt x="187" y="32"/>
                  </a:cubicBezTo>
                  <a:cubicBezTo>
                    <a:pt x="179" y="0"/>
                    <a:pt x="179" y="0"/>
                    <a:pt x="179" y="0"/>
                  </a:cubicBezTo>
                  <a:cubicBezTo>
                    <a:pt x="144" y="2"/>
                    <a:pt x="144" y="2"/>
                    <a:pt x="144" y="2"/>
                  </a:cubicBezTo>
                  <a:cubicBezTo>
                    <a:pt x="139" y="36"/>
                    <a:pt x="139" y="36"/>
                    <a:pt x="139" y="36"/>
                  </a:cubicBezTo>
                  <a:cubicBezTo>
                    <a:pt x="132" y="38"/>
                    <a:pt x="125" y="40"/>
                    <a:pt x="118" y="43"/>
                  </a:cubicBezTo>
                  <a:cubicBezTo>
                    <a:pt x="118" y="43"/>
                    <a:pt x="118" y="43"/>
                    <a:pt x="118" y="43"/>
                  </a:cubicBezTo>
                  <a:cubicBezTo>
                    <a:pt x="95" y="18"/>
                    <a:pt x="95" y="18"/>
                    <a:pt x="95" y="18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78" y="69"/>
                    <a:pt x="78" y="69"/>
                    <a:pt x="78" y="69"/>
                  </a:cubicBezTo>
                  <a:cubicBezTo>
                    <a:pt x="73" y="74"/>
                    <a:pt x="67" y="79"/>
                    <a:pt x="63" y="85"/>
                  </a:cubicBezTo>
                  <a:cubicBezTo>
                    <a:pt x="62" y="85"/>
                    <a:pt x="62" y="85"/>
                    <a:pt x="62" y="85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13" y="104"/>
                    <a:pt x="13" y="104"/>
                    <a:pt x="13" y="104"/>
                  </a:cubicBezTo>
                  <a:cubicBezTo>
                    <a:pt x="40" y="127"/>
                    <a:pt x="40" y="127"/>
                    <a:pt x="40" y="127"/>
                  </a:cubicBezTo>
                  <a:cubicBezTo>
                    <a:pt x="37" y="134"/>
                    <a:pt x="36" y="139"/>
                    <a:pt x="34" y="149"/>
                  </a:cubicBezTo>
                  <a:cubicBezTo>
                    <a:pt x="34" y="149"/>
                    <a:pt x="34" y="149"/>
                    <a:pt x="34" y="149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34" y="196"/>
                    <a:pt x="34" y="196"/>
                    <a:pt x="34" y="196"/>
                  </a:cubicBezTo>
                  <a:cubicBezTo>
                    <a:pt x="36" y="206"/>
                    <a:pt x="39" y="215"/>
                    <a:pt x="42" y="224"/>
                  </a:cubicBezTo>
                  <a:cubicBezTo>
                    <a:pt x="42" y="224"/>
                    <a:pt x="42" y="224"/>
                    <a:pt x="42" y="224"/>
                  </a:cubicBezTo>
                  <a:cubicBezTo>
                    <a:pt x="16" y="247"/>
                    <a:pt x="16" y="247"/>
                    <a:pt x="16" y="247"/>
                  </a:cubicBezTo>
                  <a:cubicBezTo>
                    <a:pt x="35" y="276"/>
                    <a:pt x="35" y="276"/>
                    <a:pt x="35" y="276"/>
                  </a:cubicBezTo>
                  <a:cubicBezTo>
                    <a:pt x="67" y="264"/>
                    <a:pt x="67" y="264"/>
                    <a:pt x="67" y="264"/>
                  </a:cubicBezTo>
                  <a:cubicBezTo>
                    <a:pt x="75" y="273"/>
                    <a:pt x="83" y="280"/>
                    <a:pt x="93" y="287"/>
                  </a:cubicBezTo>
                  <a:cubicBezTo>
                    <a:pt x="92" y="287"/>
                    <a:pt x="92" y="287"/>
                    <a:pt x="92" y="287"/>
                  </a:cubicBezTo>
                  <a:cubicBezTo>
                    <a:pt x="83" y="320"/>
                    <a:pt x="83" y="320"/>
                    <a:pt x="83" y="320"/>
                  </a:cubicBezTo>
                  <a:cubicBezTo>
                    <a:pt x="115" y="335"/>
                    <a:pt x="115" y="335"/>
                    <a:pt x="115" y="335"/>
                  </a:cubicBezTo>
                  <a:cubicBezTo>
                    <a:pt x="135" y="307"/>
                    <a:pt x="135" y="307"/>
                    <a:pt x="135" y="307"/>
                  </a:cubicBezTo>
                  <a:cubicBezTo>
                    <a:pt x="136" y="307"/>
                    <a:pt x="136" y="307"/>
                    <a:pt x="136" y="307"/>
                  </a:cubicBezTo>
                  <a:cubicBezTo>
                    <a:pt x="143" y="308"/>
                    <a:pt x="150" y="310"/>
                    <a:pt x="157" y="311"/>
                  </a:cubicBezTo>
                  <a:cubicBezTo>
                    <a:pt x="158" y="312"/>
                    <a:pt x="158" y="312"/>
                    <a:pt x="158" y="312"/>
                  </a:cubicBezTo>
                  <a:cubicBezTo>
                    <a:pt x="166" y="345"/>
                    <a:pt x="166" y="345"/>
                    <a:pt x="166" y="345"/>
                  </a:cubicBezTo>
                  <a:cubicBezTo>
                    <a:pt x="200" y="342"/>
                    <a:pt x="200" y="342"/>
                    <a:pt x="200" y="342"/>
                  </a:cubicBezTo>
                  <a:cubicBezTo>
                    <a:pt x="205" y="308"/>
                    <a:pt x="205" y="308"/>
                    <a:pt x="205" y="308"/>
                  </a:cubicBezTo>
                  <a:cubicBezTo>
                    <a:pt x="205" y="307"/>
                    <a:pt x="205" y="307"/>
                    <a:pt x="205" y="307"/>
                  </a:cubicBezTo>
                  <a:cubicBezTo>
                    <a:pt x="212" y="306"/>
                    <a:pt x="219" y="303"/>
                    <a:pt x="226" y="301"/>
                  </a:cubicBezTo>
                  <a:cubicBezTo>
                    <a:pt x="226" y="301"/>
                    <a:pt x="226" y="301"/>
                    <a:pt x="226" y="301"/>
                  </a:cubicBezTo>
                  <a:cubicBezTo>
                    <a:pt x="249" y="326"/>
                    <a:pt x="249" y="326"/>
                    <a:pt x="249" y="326"/>
                  </a:cubicBezTo>
                  <a:cubicBezTo>
                    <a:pt x="279" y="308"/>
                    <a:pt x="279" y="308"/>
                    <a:pt x="279" y="308"/>
                  </a:cubicBezTo>
                  <a:cubicBezTo>
                    <a:pt x="266" y="275"/>
                    <a:pt x="266" y="275"/>
                    <a:pt x="266" y="275"/>
                  </a:cubicBezTo>
                  <a:cubicBezTo>
                    <a:pt x="266" y="275"/>
                    <a:pt x="266" y="275"/>
                    <a:pt x="266" y="275"/>
                  </a:cubicBezTo>
                  <a:cubicBezTo>
                    <a:pt x="271" y="270"/>
                    <a:pt x="276" y="265"/>
                    <a:pt x="281" y="259"/>
                  </a:cubicBezTo>
                  <a:cubicBezTo>
                    <a:pt x="282" y="259"/>
                    <a:pt x="282" y="259"/>
                    <a:pt x="282" y="259"/>
                  </a:cubicBezTo>
                  <a:cubicBezTo>
                    <a:pt x="314" y="270"/>
                    <a:pt x="314" y="270"/>
                    <a:pt x="314" y="270"/>
                  </a:cubicBezTo>
                  <a:cubicBezTo>
                    <a:pt x="331" y="240"/>
                    <a:pt x="331" y="240"/>
                    <a:pt x="331" y="240"/>
                  </a:cubicBezTo>
                  <a:cubicBezTo>
                    <a:pt x="304" y="217"/>
                    <a:pt x="304" y="217"/>
                    <a:pt x="304" y="217"/>
                  </a:cubicBezTo>
                  <a:cubicBezTo>
                    <a:pt x="304" y="215"/>
                    <a:pt x="304" y="215"/>
                    <a:pt x="304" y="215"/>
                  </a:cubicBezTo>
                  <a:cubicBezTo>
                    <a:pt x="306" y="208"/>
                    <a:pt x="308" y="202"/>
                    <a:pt x="309" y="192"/>
                  </a:cubicBezTo>
                  <a:cubicBezTo>
                    <a:pt x="310" y="192"/>
                    <a:pt x="310" y="192"/>
                    <a:pt x="310" y="192"/>
                  </a:cubicBezTo>
                  <a:cubicBezTo>
                    <a:pt x="340" y="190"/>
                    <a:pt x="340" y="190"/>
                    <a:pt x="340" y="190"/>
                  </a:cubicBezTo>
                  <a:cubicBezTo>
                    <a:pt x="340" y="155"/>
                    <a:pt x="340" y="155"/>
                    <a:pt x="340" y="155"/>
                  </a:cubicBezTo>
                  <a:cubicBezTo>
                    <a:pt x="307" y="148"/>
                    <a:pt x="307" y="148"/>
                    <a:pt x="307" y="148"/>
                  </a:cubicBezTo>
                  <a:cubicBezTo>
                    <a:pt x="308" y="148"/>
                    <a:pt x="308" y="148"/>
                    <a:pt x="308" y="148"/>
                  </a:cubicBezTo>
                  <a:cubicBezTo>
                    <a:pt x="306" y="139"/>
                    <a:pt x="304" y="129"/>
                    <a:pt x="301" y="120"/>
                  </a:cubicBezTo>
                  <a:cubicBezTo>
                    <a:pt x="302" y="120"/>
                    <a:pt x="302" y="120"/>
                    <a:pt x="302" y="120"/>
                  </a:cubicBezTo>
                  <a:cubicBezTo>
                    <a:pt x="328" y="97"/>
                    <a:pt x="328" y="97"/>
                    <a:pt x="328" y="97"/>
                  </a:cubicBezTo>
                  <a:cubicBezTo>
                    <a:pt x="309" y="68"/>
                    <a:pt x="309" y="68"/>
                    <a:pt x="309" y="68"/>
                  </a:cubicBezTo>
                  <a:cubicBezTo>
                    <a:pt x="277" y="80"/>
                    <a:pt x="277" y="80"/>
                    <a:pt x="277" y="80"/>
                  </a:cubicBezTo>
                  <a:cubicBezTo>
                    <a:pt x="276" y="80"/>
                    <a:pt x="276" y="80"/>
                    <a:pt x="276" y="80"/>
                  </a:cubicBezTo>
                  <a:cubicBezTo>
                    <a:pt x="269" y="72"/>
                    <a:pt x="261" y="64"/>
                    <a:pt x="251" y="58"/>
                  </a:cubicBezTo>
                  <a:cubicBezTo>
                    <a:pt x="252" y="57"/>
                    <a:pt x="252" y="57"/>
                    <a:pt x="252" y="57"/>
                  </a:cubicBezTo>
                  <a:cubicBezTo>
                    <a:pt x="261" y="24"/>
                    <a:pt x="261" y="24"/>
                    <a:pt x="261" y="24"/>
                  </a:cubicBezTo>
                  <a:cubicBezTo>
                    <a:pt x="229" y="9"/>
                    <a:pt x="229" y="9"/>
                    <a:pt x="229" y="9"/>
                  </a:cubicBezTo>
                  <a:cubicBezTo>
                    <a:pt x="209" y="37"/>
                    <a:pt x="209" y="37"/>
                    <a:pt x="209" y="37"/>
                  </a:cubicBezTo>
                  <a:lnTo>
                    <a:pt x="209" y="38"/>
                  </a:lnTo>
                  <a:close/>
                  <a:moveTo>
                    <a:pt x="287" y="172"/>
                  </a:moveTo>
                  <a:cubicBezTo>
                    <a:pt x="287" y="236"/>
                    <a:pt x="236" y="288"/>
                    <a:pt x="172" y="288"/>
                  </a:cubicBezTo>
                  <a:cubicBezTo>
                    <a:pt x="108" y="288"/>
                    <a:pt x="56" y="236"/>
                    <a:pt x="56" y="172"/>
                  </a:cubicBezTo>
                  <a:cubicBezTo>
                    <a:pt x="56" y="108"/>
                    <a:pt x="108" y="56"/>
                    <a:pt x="172" y="56"/>
                  </a:cubicBezTo>
                  <a:cubicBezTo>
                    <a:pt x="236" y="56"/>
                    <a:pt x="287" y="108"/>
                    <a:pt x="287" y="172"/>
                  </a:cubicBezTo>
                  <a:close/>
                  <a:moveTo>
                    <a:pt x="165" y="133"/>
                  </a:moveTo>
                  <a:cubicBezTo>
                    <a:pt x="167" y="132"/>
                    <a:pt x="168" y="131"/>
                    <a:pt x="172" y="131"/>
                  </a:cubicBezTo>
                  <a:cubicBezTo>
                    <a:pt x="172" y="155"/>
                    <a:pt x="172" y="155"/>
                    <a:pt x="172" y="155"/>
                  </a:cubicBezTo>
                  <a:cubicBezTo>
                    <a:pt x="168" y="154"/>
                    <a:pt x="166" y="152"/>
                    <a:pt x="164" y="150"/>
                  </a:cubicBezTo>
                  <a:cubicBezTo>
                    <a:pt x="162" y="148"/>
                    <a:pt x="160" y="146"/>
                    <a:pt x="160" y="143"/>
                  </a:cubicBezTo>
                  <a:cubicBezTo>
                    <a:pt x="160" y="140"/>
                    <a:pt x="161" y="138"/>
                    <a:pt x="161" y="136"/>
                  </a:cubicBezTo>
                  <a:cubicBezTo>
                    <a:pt x="162" y="135"/>
                    <a:pt x="164" y="134"/>
                    <a:pt x="165" y="133"/>
                  </a:cubicBezTo>
                  <a:close/>
                  <a:moveTo>
                    <a:pt x="187" y="187"/>
                  </a:moveTo>
                  <a:cubicBezTo>
                    <a:pt x="189" y="189"/>
                    <a:pt x="189" y="191"/>
                    <a:pt x="189" y="194"/>
                  </a:cubicBezTo>
                  <a:cubicBezTo>
                    <a:pt x="189" y="198"/>
                    <a:pt x="189" y="201"/>
                    <a:pt x="188" y="203"/>
                  </a:cubicBezTo>
                  <a:cubicBezTo>
                    <a:pt x="187" y="206"/>
                    <a:pt x="186" y="207"/>
                    <a:pt x="185" y="208"/>
                  </a:cubicBezTo>
                  <a:cubicBezTo>
                    <a:pt x="184" y="208"/>
                    <a:pt x="183" y="208"/>
                    <a:pt x="182" y="209"/>
                  </a:cubicBezTo>
                  <a:cubicBezTo>
                    <a:pt x="182" y="209"/>
                    <a:pt x="180" y="209"/>
                    <a:pt x="180" y="209"/>
                  </a:cubicBezTo>
                  <a:cubicBezTo>
                    <a:pt x="180" y="182"/>
                    <a:pt x="180" y="182"/>
                    <a:pt x="180" y="182"/>
                  </a:cubicBezTo>
                  <a:cubicBezTo>
                    <a:pt x="180" y="183"/>
                    <a:pt x="185" y="185"/>
                    <a:pt x="187" y="187"/>
                  </a:cubicBezTo>
                  <a:close/>
                  <a:moveTo>
                    <a:pt x="171" y="71"/>
                  </a:moveTo>
                  <a:cubicBezTo>
                    <a:pt x="115" y="71"/>
                    <a:pt x="70" y="116"/>
                    <a:pt x="70" y="172"/>
                  </a:cubicBezTo>
                  <a:cubicBezTo>
                    <a:pt x="70" y="228"/>
                    <a:pt x="115" y="273"/>
                    <a:pt x="171" y="273"/>
                  </a:cubicBezTo>
                  <a:cubicBezTo>
                    <a:pt x="227" y="273"/>
                    <a:pt x="272" y="228"/>
                    <a:pt x="272" y="172"/>
                  </a:cubicBezTo>
                  <a:cubicBezTo>
                    <a:pt x="272" y="116"/>
                    <a:pt x="227" y="71"/>
                    <a:pt x="171" y="71"/>
                  </a:cubicBezTo>
                  <a:close/>
                  <a:moveTo>
                    <a:pt x="205" y="201"/>
                  </a:moveTo>
                  <a:cubicBezTo>
                    <a:pt x="204" y="204"/>
                    <a:pt x="202" y="207"/>
                    <a:pt x="199" y="210"/>
                  </a:cubicBezTo>
                  <a:cubicBezTo>
                    <a:pt x="197" y="213"/>
                    <a:pt x="195" y="215"/>
                    <a:pt x="191" y="217"/>
                  </a:cubicBezTo>
                  <a:cubicBezTo>
                    <a:pt x="188" y="219"/>
                    <a:pt x="184" y="221"/>
                    <a:pt x="180" y="222"/>
                  </a:cubicBezTo>
                  <a:cubicBezTo>
                    <a:pt x="180" y="234"/>
                    <a:pt x="180" y="234"/>
                    <a:pt x="180" y="234"/>
                  </a:cubicBezTo>
                  <a:cubicBezTo>
                    <a:pt x="172" y="234"/>
                    <a:pt x="172" y="234"/>
                    <a:pt x="172" y="234"/>
                  </a:cubicBezTo>
                  <a:cubicBezTo>
                    <a:pt x="172" y="223"/>
                    <a:pt x="172" y="223"/>
                    <a:pt x="172" y="223"/>
                  </a:cubicBezTo>
                  <a:cubicBezTo>
                    <a:pt x="172" y="223"/>
                    <a:pt x="171" y="223"/>
                    <a:pt x="170" y="223"/>
                  </a:cubicBezTo>
                  <a:cubicBezTo>
                    <a:pt x="170" y="223"/>
                    <a:pt x="169" y="223"/>
                    <a:pt x="169" y="223"/>
                  </a:cubicBezTo>
                  <a:cubicBezTo>
                    <a:pt x="166" y="223"/>
                    <a:pt x="163" y="223"/>
                    <a:pt x="160" y="222"/>
                  </a:cubicBezTo>
                  <a:cubicBezTo>
                    <a:pt x="158" y="222"/>
                    <a:pt x="155" y="221"/>
                    <a:pt x="153" y="221"/>
                  </a:cubicBezTo>
                  <a:cubicBezTo>
                    <a:pt x="150" y="220"/>
                    <a:pt x="148" y="219"/>
                    <a:pt x="146" y="218"/>
                  </a:cubicBezTo>
                  <a:cubicBezTo>
                    <a:pt x="144" y="218"/>
                    <a:pt x="142" y="217"/>
                    <a:pt x="139" y="215"/>
                  </a:cubicBezTo>
                  <a:cubicBezTo>
                    <a:pt x="144" y="200"/>
                    <a:pt x="144" y="200"/>
                    <a:pt x="144" y="200"/>
                  </a:cubicBezTo>
                  <a:cubicBezTo>
                    <a:pt x="146" y="201"/>
                    <a:pt x="147" y="202"/>
                    <a:pt x="149" y="203"/>
                  </a:cubicBezTo>
                  <a:cubicBezTo>
                    <a:pt x="151" y="204"/>
                    <a:pt x="154" y="205"/>
                    <a:pt x="156" y="206"/>
                  </a:cubicBezTo>
                  <a:cubicBezTo>
                    <a:pt x="158" y="207"/>
                    <a:pt x="162" y="208"/>
                    <a:pt x="164" y="209"/>
                  </a:cubicBezTo>
                  <a:cubicBezTo>
                    <a:pt x="167" y="209"/>
                    <a:pt x="168" y="210"/>
                    <a:pt x="172" y="210"/>
                  </a:cubicBezTo>
                  <a:cubicBezTo>
                    <a:pt x="172" y="178"/>
                    <a:pt x="172" y="178"/>
                    <a:pt x="172" y="178"/>
                  </a:cubicBezTo>
                  <a:cubicBezTo>
                    <a:pt x="168" y="177"/>
                    <a:pt x="165" y="175"/>
                    <a:pt x="161" y="174"/>
                  </a:cubicBezTo>
                  <a:cubicBezTo>
                    <a:pt x="158" y="172"/>
                    <a:pt x="155" y="170"/>
                    <a:pt x="152" y="168"/>
                  </a:cubicBezTo>
                  <a:cubicBezTo>
                    <a:pt x="150" y="166"/>
                    <a:pt x="147" y="163"/>
                    <a:pt x="146" y="159"/>
                  </a:cubicBezTo>
                  <a:cubicBezTo>
                    <a:pt x="144" y="156"/>
                    <a:pt x="143" y="151"/>
                    <a:pt x="143" y="146"/>
                  </a:cubicBezTo>
                  <a:cubicBezTo>
                    <a:pt x="143" y="143"/>
                    <a:pt x="144" y="141"/>
                    <a:pt x="145" y="138"/>
                  </a:cubicBezTo>
                  <a:cubicBezTo>
                    <a:pt x="146" y="135"/>
                    <a:pt x="148" y="132"/>
                    <a:pt x="150" y="130"/>
                  </a:cubicBezTo>
                  <a:cubicBezTo>
                    <a:pt x="153" y="127"/>
                    <a:pt x="156" y="125"/>
                    <a:pt x="160" y="123"/>
                  </a:cubicBezTo>
                  <a:cubicBezTo>
                    <a:pt x="163" y="121"/>
                    <a:pt x="168" y="120"/>
                    <a:pt x="172" y="119"/>
                  </a:cubicBezTo>
                  <a:cubicBezTo>
                    <a:pt x="172" y="106"/>
                    <a:pt x="172" y="106"/>
                    <a:pt x="172" y="106"/>
                  </a:cubicBezTo>
                  <a:cubicBezTo>
                    <a:pt x="180" y="106"/>
                    <a:pt x="180" y="106"/>
                    <a:pt x="180" y="106"/>
                  </a:cubicBezTo>
                  <a:cubicBezTo>
                    <a:pt x="180" y="118"/>
                    <a:pt x="180" y="118"/>
                    <a:pt x="180" y="118"/>
                  </a:cubicBezTo>
                  <a:cubicBezTo>
                    <a:pt x="179" y="118"/>
                    <a:pt x="179" y="118"/>
                    <a:pt x="179" y="118"/>
                  </a:cubicBezTo>
                  <a:cubicBezTo>
                    <a:pt x="183" y="118"/>
                    <a:pt x="188" y="118"/>
                    <a:pt x="191" y="119"/>
                  </a:cubicBezTo>
                  <a:cubicBezTo>
                    <a:pt x="195" y="119"/>
                    <a:pt x="199" y="120"/>
                    <a:pt x="203" y="120"/>
                  </a:cubicBezTo>
                  <a:cubicBezTo>
                    <a:pt x="200" y="136"/>
                    <a:pt x="200" y="136"/>
                    <a:pt x="200" y="136"/>
                  </a:cubicBezTo>
                  <a:cubicBezTo>
                    <a:pt x="196" y="134"/>
                    <a:pt x="193" y="133"/>
                    <a:pt x="190" y="132"/>
                  </a:cubicBezTo>
                  <a:cubicBezTo>
                    <a:pt x="186" y="131"/>
                    <a:pt x="184" y="131"/>
                    <a:pt x="180" y="131"/>
                  </a:cubicBezTo>
                  <a:cubicBezTo>
                    <a:pt x="180" y="159"/>
                    <a:pt x="180" y="159"/>
                    <a:pt x="180" y="159"/>
                  </a:cubicBezTo>
                  <a:cubicBezTo>
                    <a:pt x="184" y="160"/>
                    <a:pt x="186" y="161"/>
                    <a:pt x="189" y="163"/>
                  </a:cubicBezTo>
                  <a:cubicBezTo>
                    <a:pt x="193" y="165"/>
                    <a:pt x="195" y="167"/>
                    <a:pt x="198" y="169"/>
                  </a:cubicBezTo>
                  <a:cubicBezTo>
                    <a:pt x="201" y="171"/>
                    <a:pt x="203" y="174"/>
                    <a:pt x="205" y="178"/>
                  </a:cubicBezTo>
                  <a:cubicBezTo>
                    <a:pt x="206" y="182"/>
                    <a:pt x="207" y="186"/>
                    <a:pt x="207" y="191"/>
                  </a:cubicBezTo>
                  <a:cubicBezTo>
                    <a:pt x="207" y="195"/>
                    <a:pt x="206" y="198"/>
                    <a:pt x="205" y="20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7096D7F1-C84A-414E-9C5E-F5ED8B794A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38481" y="2420501"/>
              <a:ext cx="536017" cy="544514"/>
            </a:xfrm>
            <a:custGeom>
              <a:avLst/>
              <a:gdLst>
                <a:gd name="T0" fmla="*/ 161 w 293"/>
                <a:gd name="T1" fmla="*/ 28 h 298"/>
                <a:gd name="T2" fmla="*/ 120 w 293"/>
                <a:gd name="T3" fmla="*/ 32 h 298"/>
                <a:gd name="T4" fmla="*/ 82 w 293"/>
                <a:gd name="T5" fmla="*/ 16 h 298"/>
                <a:gd name="T6" fmla="*/ 54 w 293"/>
                <a:gd name="T7" fmla="*/ 74 h 298"/>
                <a:gd name="T8" fmla="*/ 11 w 293"/>
                <a:gd name="T9" fmla="*/ 90 h 298"/>
                <a:gd name="T10" fmla="*/ 29 w 293"/>
                <a:gd name="T11" fmla="*/ 129 h 298"/>
                <a:gd name="T12" fmla="*/ 29 w 293"/>
                <a:gd name="T13" fmla="*/ 169 h 298"/>
                <a:gd name="T14" fmla="*/ 14 w 293"/>
                <a:gd name="T15" fmla="*/ 213 h 298"/>
                <a:gd name="T16" fmla="*/ 80 w 293"/>
                <a:gd name="T17" fmla="*/ 248 h 298"/>
                <a:gd name="T18" fmla="*/ 99 w 293"/>
                <a:gd name="T19" fmla="*/ 289 h 298"/>
                <a:gd name="T20" fmla="*/ 136 w 293"/>
                <a:gd name="T21" fmla="*/ 268 h 298"/>
                <a:gd name="T22" fmla="*/ 172 w 293"/>
                <a:gd name="T23" fmla="*/ 296 h 298"/>
                <a:gd name="T24" fmla="*/ 195 w 293"/>
                <a:gd name="T25" fmla="*/ 260 h 298"/>
                <a:gd name="T26" fmla="*/ 240 w 293"/>
                <a:gd name="T27" fmla="*/ 266 h 298"/>
                <a:gd name="T28" fmla="*/ 242 w 293"/>
                <a:gd name="T29" fmla="*/ 223 h 298"/>
                <a:gd name="T30" fmla="*/ 285 w 293"/>
                <a:gd name="T31" fmla="*/ 207 h 298"/>
                <a:gd name="T32" fmla="*/ 266 w 293"/>
                <a:gd name="T33" fmla="*/ 166 h 298"/>
                <a:gd name="T34" fmla="*/ 293 w 293"/>
                <a:gd name="T35" fmla="*/ 134 h 298"/>
                <a:gd name="T36" fmla="*/ 259 w 293"/>
                <a:gd name="T37" fmla="*/ 104 h 298"/>
                <a:gd name="T38" fmla="*/ 267 w 293"/>
                <a:gd name="T39" fmla="*/ 59 h 298"/>
                <a:gd name="T40" fmla="*/ 217 w 293"/>
                <a:gd name="T41" fmla="*/ 50 h 298"/>
                <a:gd name="T42" fmla="*/ 197 w 293"/>
                <a:gd name="T43" fmla="*/ 8 h 298"/>
                <a:gd name="T44" fmla="*/ 148 w 293"/>
                <a:gd name="T45" fmla="*/ 248 h 298"/>
                <a:gd name="T46" fmla="*/ 248 w 293"/>
                <a:gd name="T47" fmla="*/ 149 h 298"/>
                <a:gd name="T48" fmla="*/ 164 w 293"/>
                <a:gd name="T49" fmla="*/ 174 h 298"/>
                <a:gd name="T50" fmla="*/ 154 w 293"/>
                <a:gd name="T51" fmla="*/ 180 h 298"/>
                <a:gd name="T52" fmla="*/ 137 w 293"/>
                <a:gd name="T53" fmla="*/ 107 h 298"/>
                <a:gd name="T54" fmla="*/ 146 w 293"/>
                <a:gd name="T55" fmla="*/ 126 h 298"/>
                <a:gd name="T56" fmla="*/ 137 w 293"/>
                <a:gd name="T57" fmla="*/ 107 h 298"/>
                <a:gd name="T58" fmla="*/ 61 w 293"/>
                <a:gd name="T59" fmla="*/ 149 h 298"/>
                <a:gd name="T60" fmla="*/ 183 w 293"/>
                <a:gd name="T61" fmla="*/ 162 h 298"/>
                <a:gd name="T62" fmla="*/ 164 w 293"/>
                <a:gd name="T63" fmla="*/ 134 h 298"/>
                <a:gd name="T64" fmla="*/ 165 w 293"/>
                <a:gd name="T65" fmla="*/ 103 h 298"/>
                <a:gd name="T66" fmla="*/ 167 w 293"/>
                <a:gd name="T67" fmla="*/ 89 h 298"/>
                <a:gd name="T68" fmla="*/ 154 w 293"/>
                <a:gd name="T69" fmla="*/ 80 h 298"/>
                <a:gd name="T70" fmla="*/ 134 w 293"/>
                <a:gd name="T71" fmla="*/ 94 h 298"/>
                <a:gd name="T72" fmla="*/ 119 w 293"/>
                <a:gd name="T73" fmla="*/ 117 h 298"/>
                <a:gd name="T74" fmla="*/ 136 w 293"/>
                <a:gd name="T75" fmla="*/ 144 h 298"/>
                <a:gd name="T76" fmla="*/ 139 w 293"/>
                <a:gd name="T77" fmla="*/ 179 h 298"/>
                <a:gd name="T78" fmla="*/ 120 w 293"/>
                <a:gd name="T79" fmla="*/ 171 h 298"/>
                <a:gd name="T80" fmla="*/ 128 w 293"/>
                <a:gd name="T81" fmla="*/ 192 h 298"/>
                <a:gd name="T82" fmla="*/ 145 w 293"/>
                <a:gd name="T83" fmla="*/ 194 h 298"/>
                <a:gd name="T84" fmla="*/ 154 w 293"/>
                <a:gd name="T85" fmla="*/ 204 h 298"/>
                <a:gd name="T86" fmla="*/ 175 w 293"/>
                <a:gd name="T87" fmla="*/ 181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93" h="298">
                  <a:moveTo>
                    <a:pt x="180" y="33"/>
                  </a:moveTo>
                  <a:cubicBezTo>
                    <a:pt x="174" y="31"/>
                    <a:pt x="167" y="30"/>
                    <a:pt x="161" y="29"/>
                  </a:cubicBezTo>
                  <a:cubicBezTo>
                    <a:pt x="161" y="28"/>
                    <a:pt x="161" y="28"/>
                    <a:pt x="161" y="28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20" y="32"/>
                    <a:pt x="120" y="32"/>
                    <a:pt x="120" y="32"/>
                  </a:cubicBezTo>
                  <a:cubicBezTo>
                    <a:pt x="114" y="33"/>
                    <a:pt x="107" y="35"/>
                    <a:pt x="102" y="38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82" y="16"/>
                    <a:pt x="82" y="16"/>
                    <a:pt x="82" y="16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67" y="60"/>
                    <a:pt x="67" y="60"/>
                    <a:pt x="67" y="60"/>
                  </a:cubicBezTo>
                  <a:cubicBezTo>
                    <a:pt x="62" y="64"/>
                    <a:pt x="58" y="69"/>
                    <a:pt x="54" y="74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26" y="64"/>
                    <a:pt x="26" y="64"/>
                    <a:pt x="26" y="64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2" y="116"/>
                    <a:pt x="30" y="120"/>
                    <a:pt x="29" y="129"/>
                  </a:cubicBezTo>
                  <a:cubicBezTo>
                    <a:pt x="29" y="129"/>
                    <a:pt x="29" y="129"/>
                    <a:pt x="29" y="129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29" y="169"/>
                    <a:pt x="29" y="169"/>
                    <a:pt x="29" y="169"/>
                  </a:cubicBezTo>
                  <a:cubicBezTo>
                    <a:pt x="31" y="178"/>
                    <a:pt x="33" y="186"/>
                    <a:pt x="36" y="194"/>
                  </a:cubicBezTo>
                  <a:cubicBezTo>
                    <a:pt x="36" y="194"/>
                    <a:pt x="36" y="194"/>
                    <a:pt x="36" y="194"/>
                  </a:cubicBezTo>
                  <a:cubicBezTo>
                    <a:pt x="14" y="213"/>
                    <a:pt x="14" y="213"/>
                    <a:pt x="14" y="213"/>
                  </a:cubicBezTo>
                  <a:cubicBezTo>
                    <a:pt x="30" y="239"/>
                    <a:pt x="30" y="239"/>
                    <a:pt x="30" y="239"/>
                  </a:cubicBezTo>
                  <a:cubicBezTo>
                    <a:pt x="58" y="228"/>
                    <a:pt x="58" y="228"/>
                    <a:pt x="58" y="228"/>
                  </a:cubicBezTo>
                  <a:cubicBezTo>
                    <a:pt x="64" y="236"/>
                    <a:pt x="72" y="242"/>
                    <a:pt x="80" y="248"/>
                  </a:cubicBezTo>
                  <a:cubicBezTo>
                    <a:pt x="79" y="248"/>
                    <a:pt x="79" y="248"/>
                    <a:pt x="79" y="248"/>
                  </a:cubicBezTo>
                  <a:cubicBezTo>
                    <a:pt x="72" y="276"/>
                    <a:pt x="72" y="276"/>
                    <a:pt x="72" y="276"/>
                  </a:cubicBezTo>
                  <a:cubicBezTo>
                    <a:pt x="99" y="289"/>
                    <a:pt x="99" y="289"/>
                    <a:pt x="99" y="289"/>
                  </a:cubicBezTo>
                  <a:cubicBezTo>
                    <a:pt x="117" y="265"/>
                    <a:pt x="117" y="265"/>
                    <a:pt x="117" y="265"/>
                  </a:cubicBezTo>
                  <a:cubicBezTo>
                    <a:pt x="117" y="265"/>
                    <a:pt x="117" y="265"/>
                    <a:pt x="117" y="265"/>
                  </a:cubicBezTo>
                  <a:cubicBezTo>
                    <a:pt x="123" y="266"/>
                    <a:pt x="129" y="268"/>
                    <a:pt x="136" y="268"/>
                  </a:cubicBezTo>
                  <a:cubicBezTo>
                    <a:pt x="136" y="269"/>
                    <a:pt x="136" y="269"/>
                    <a:pt x="136" y="269"/>
                  </a:cubicBezTo>
                  <a:cubicBezTo>
                    <a:pt x="143" y="298"/>
                    <a:pt x="143" y="298"/>
                    <a:pt x="143" y="298"/>
                  </a:cubicBezTo>
                  <a:cubicBezTo>
                    <a:pt x="172" y="296"/>
                    <a:pt x="172" y="296"/>
                    <a:pt x="172" y="296"/>
                  </a:cubicBezTo>
                  <a:cubicBezTo>
                    <a:pt x="176" y="266"/>
                    <a:pt x="176" y="266"/>
                    <a:pt x="176" y="266"/>
                  </a:cubicBezTo>
                  <a:cubicBezTo>
                    <a:pt x="176" y="265"/>
                    <a:pt x="176" y="265"/>
                    <a:pt x="176" y="265"/>
                  </a:cubicBezTo>
                  <a:cubicBezTo>
                    <a:pt x="183" y="264"/>
                    <a:pt x="189" y="262"/>
                    <a:pt x="195" y="260"/>
                  </a:cubicBezTo>
                  <a:cubicBezTo>
                    <a:pt x="195" y="260"/>
                    <a:pt x="195" y="260"/>
                    <a:pt x="195" y="260"/>
                  </a:cubicBezTo>
                  <a:cubicBezTo>
                    <a:pt x="215" y="282"/>
                    <a:pt x="215" y="282"/>
                    <a:pt x="215" y="282"/>
                  </a:cubicBezTo>
                  <a:cubicBezTo>
                    <a:pt x="240" y="266"/>
                    <a:pt x="240" y="266"/>
                    <a:pt x="240" y="266"/>
                  </a:cubicBezTo>
                  <a:cubicBezTo>
                    <a:pt x="229" y="238"/>
                    <a:pt x="229" y="238"/>
                    <a:pt x="229" y="238"/>
                  </a:cubicBezTo>
                  <a:cubicBezTo>
                    <a:pt x="229" y="237"/>
                    <a:pt x="229" y="237"/>
                    <a:pt x="229" y="237"/>
                  </a:cubicBezTo>
                  <a:cubicBezTo>
                    <a:pt x="234" y="233"/>
                    <a:pt x="238" y="228"/>
                    <a:pt x="242" y="223"/>
                  </a:cubicBezTo>
                  <a:cubicBezTo>
                    <a:pt x="243" y="224"/>
                    <a:pt x="243" y="224"/>
                    <a:pt x="243" y="224"/>
                  </a:cubicBezTo>
                  <a:cubicBezTo>
                    <a:pt x="271" y="233"/>
                    <a:pt x="271" y="233"/>
                    <a:pt x="271" y="233"/>
                  </a:cubicBezTo>
                  <a:cubicBezTo>
                    <a:pt x="285" y="207"/>
                    <a:pt x="285" y="207"/>
                    <a:pt x="285" y="207"/>
                  </a:cubicBezTo>
                  <a:cubicBezTo>
                    <a:pt x="262" y="188"/>
                    <a:pt x="262" y="188"/>
                    <a:pt x="262" y="188"/>
                  </a:cubicBezTo>
                  <a:cubicBezTo>
                    <a:pt x="262" y="186"/>
                    <a:pt x="262" y="186"/>
                    <a:pt x="262" y="186"/>
                  </a:cubicBezTo>
                  <a:cubicBezTo>
                    <a:pt x="264" y="180"/>
                    <a:pt x="265" y="175"/>
                    <a:pt x="266" y="166"/>
                  </a:cubicBezTo>
                  <a:cubicBezTo>
                    <a:pt x="267" y="166"/>
                    <a:pt x="267" y="166"/>
                    <a:pt x="267" y="166"/>
                  </a:cubicBezTo>
                  <a:cubicBezTo>
                    <a:pt x="293" y="164"/>
                    <a:pt x="293" y="164"/>
                    <a:pt x="293" y="164"/>
                  </a:cubicBezTo>
                  <a:cubicBezTo>
                    <a:pt x="293" y="134"/>
                    <a:pt x="293" y="134"/>
                    <a:pt x="293" y="134"/>
                  </a:cubicBezTo>
                  <a:cubicBezTo>
                    <a:pt x="265" y="128"/>
                    <a:pt x="265" y="128"/>
                    <a:pt x="265" y="128"/>
                  </a:cubicBezTo>
                  <a:cubicBezTo>
                    <a:pt x="265" y="128"/>
                    <a:pt x="265" y="128"/>
                    <a:pt x="265" y="128"/>
                  </a:cubicBezTo>
                  <a:cubicBezTo>
                    <a:pt x="264" y="120"/>
                    <a:pt x="262" y="112"/>
                    <a:pt x="259" y="104"/>
                  </a:cubicBezTo>
                  <a:cubicBezTo>
                    <a:pt x="260" y="104"/>
                    <a:pt x="260" y="104"/>
                    <a:pt x="260" y="104"/>
                  </a:cubicBezTo>
                  <a:cubicBezTo>
                    <a:pt x="282" y="84"/>
                    <a:pt x="282" y="84"/>
                    <a:pt x="282" y="84"/>
                  </a:cubicBezTo>
                  <a:cubicBezTo>
                    <a:pt x="267" y="59"/>
                    <a:pt x="267" y="59"/>
                    <a:pt x="267" y="59"/>
                  </a:cubicBezTo>
                  <a:cubicBezTo>
                    <a:pt x="238" y="69"/>
                    <a:pt x="238" y="69"/>
                    <a:pt x="238" y="69"/>
                  </a:cubicBezTo>
                  <a:cubicBezTo>
                    <a:pt x="238" y="69"/>
                    <a:pt x="238" y="69"/>
                    <a:pt x="238" y="69"/>
                  </a:cubicBezTo>
                  <a:cubicBezTo>
                    <a:pt x="232" y="62"/>
                    <a:pt x="225" y="56"/>
                    <a:pt x="217" y="50"/>
                  </a:cubicBezTo>
                  <a:cubicBezTo>
                    <a:pt x="217" y="49"/>
                    <a:pt x="217" y="49"/>
                    <a:pt x="217" y="49"/>
                  </a:cubicBezTo>
                  <a:cubicBezTo>
                    <a:pt x="225" y="21"/>
                    <a:pt x="225" y="21"/>
                    <a:pt x="225" y="21"/>
                  </a:cubicBezTo>
                  <a:cubicBezTo>
                    <a:pt x="197" y="8"/>
                    <a:pt x="197" y="8"/>
                    <a:pt x="197" y="8"/>
                  </a:cubicBezTo>
                  <a:cubicBezTo>
                    <a:pt x="180" y="33"/>
                    <a:pt x="180" y="33"/>
                    <a:pt x="180" y="33"/>
                  </a:cubicBezTo>
                  <a:close/>
                  <a:moveTo>
                    <a:pt x="248" y="149"/>
                  </a:moveTo>
                  <a:cubicBezTo>
                    <a:pt x="248" y="204"/>
                    <a:pt x="203" y="248"/>
                    <a:pt x="148" y="248"/>
                  </a:cubicBezTo>
                  <a:cubicBezTo>
                    <a:pt x="93" y="248"/>
                    <a:pt x="48" y="204"/>
                    <a:pt x="48" y="149"/>
                  </a:cubicBezTo>
                  <a:cubicBezTo>
                    <a:pt x="48" y="94"/>
                    <a:pt x="93" y="49"/>
                    <a:pt x="148" y="49"/>
                  </a:cubicBezTo>
                  <a:cubicBezTo>
                    <a:pt x="203" y="49"/>
                    <a:pt x="248" y="94"/>
                    <a:pt x="248" y="149"/>
                  </a:cubicBezTo>
                  <a:close/>
                  <a:moveTo>
                    <a:pt x="162" y="157"/>
                  </a:moveTo>
                  <a:cubicBezTo>
                    <a:pt x="164" y="159"/>
                    <a:pt x="165" y="162"/>
                    <a:pt x="165" y="165"/>
                  </a:cubicBezTo>
                  <a:cubicBezTo>
                    <a:pt x="165" y="169"/>
                    <a:pt x="165" y="172"/>
                    <a:pt x="164" y="174"/>
                  </a:cubicBezTo>
                  <a:cubicBezTo>
                    <a:pt x="163" y="176"/>
                    <a:pt x="161" y="178"/>
                    <a:pt x="160" y="178"/>
                  </a:cubicBezTo>
                  <a:cubicBezTo>
                    <a:pt x="159" y="179"/>
                    <a:pt x="158" y="179"/>
                    <a:pt x="157" y="179"/>
                  </a:cubicBezTo>
                  <a:cubicBezTo>
                    <a:pt x="156" y="180"/>
                    <a:pt x="154" y="180"/>
                    <a:pt x="154" y="180"/>
                  </a:cubicBezTo>
                  <a:cubicBezTo>
                    <a:pt x="154" y="152"/>
                    <a:pt x="154" y="152"/>
                    <a:pt x="154" y="152"/>
                  </a:cubicBezTo>
                  <a:cubicBezTo>
                    <a:pt x="158" y="154"/>
                    <a:pt x="160" y="155"/>
                    <a:pt x="162" y="157"/>
                  </a:cubicBezTo>
                  <a:close/>
                  <a:moveTo>
                    <a:pt x="137" y="107"/>
                  </a:moveTo>
                  <a:cubicBezTo>
                    <a:pt x="137" y="109"/>
                    <a:pt x="136" y="111"/>
                    <a:pt x="136" y="114"/>
                  </a:cubicBezTo>
                  <a:cubicBezTo>
                    <a:pt x="136" y="117"/>
                    <a:pt x="137" y="119"/>
                    <a:pt x="139" y="121"/>
                  </a:cubicBezTo>
                  <a:cubicBezTo>
                    <a:pt x="141" y="123"/>
                    <a:pt x="142" y="124"/>
                    <a:pt x="146" y="126"/>
                  </a:cubicBezTo>
                  <a:cubicBezTo>
                    <a:pt x="146" y="102"/>
                    <a:pt x="146" y="102"/>
                    <a:pt x="146" y="102"/>
                  </a:cubicBezTo>
                  <a:cubicBezTo>
                    <a:pt x="142" y="102"/>
                    <a:pt x="141" y="103"/>
                    <a:pt x="140" y="104"/>
                  </a:cubicBezTo>
                  <a:cubicBezTo>
                    <a:pt x="139" y="104"/>
                    <a:pt x="138" y="105"/>
                    <a:pt x="137" y="107"/>
                  </a:cubicBezTo>
                  <a:close/>
                  <a:moveTo>
                    <a:pt x="235" y="149"/>
                  </a:moveTo>
                  <a:cubicBezTo>
                    <a:pt x="235" y="197"/>
                    <a:pt x="196" y="236"/>
                    <a:pt x="148" y="236"/>
                  </a:cubicBezTo>
                  <a:cubicBezTo>
                    <a:pt x="100" y="236"/>
                    <a:pt x="61" y="197"/>
                    <a:pt x="61" y="149"/>
                  </a:cubicBezTo>
                  <a:cubicBezTo>
                    <a:pt x="61" y="101"/>
                    <a:pt x="100" y="62"/>
                    <a:pt x="148" y="62"/>
                  </a:cubicBezTo>
                  <a:cubicBezTo>
                    <a:pt x="196" y="61"/>
                    <a:pt x="235" y="101"/>
                    <a:pt x="235" y="149"/>
                  </a:cubicBezTo>
                  <a:close/>
                  <a:moveTo>
                    <a:pt x="183" y="162"/>
                  </a:moveTo>
                  <a:cubicBezTo>
                    <a:pt x="183" y="157"/>
                    <a:pt x="182" y="152"/>
                    <a:pt x="180" y="149"/>
                  </a:cubicBezTo>
                  <a:cubicBezTo>
                    <a:pt x="178" y="145"/>
                    <a:pt x="176" y="142"/>
                    <a:pt x="173" y="140"/>
                  </a:cubicBezTo>
                  <a:cubicBezTo>
                    <a:pt x="171" y="137"/>
                    <a:pt x="167" y="135"/>
                    <a:pt x="164" y="134"/>
                  </a:cubicBezTo>
                  <a:cubicBezTo>
                    <a:pt x="161" y="132"/>
                    <a:pt x="158" y="131"/>
                    <a:pt x="154" y="129"/>
                  </a:cubicBezTo>
                  <a:cubicBezTo>
                    <a:pt x="154" y="102"/>
                    <a:pt x="154" y="102"/>
                    <a:pt x="154" y="102"/>
                  </a:cubicBezTo>
                  <a:cubicBezTo>
                    <a:pt x="158" y="102"/>
                    <a:pt x="161" y="102"/>
                    <a:pt x="165" y="103"/>
                  </a:cubicBezTo>
                  <a:cubicBezTo>
                    <a:pt x="168" y="104"/>
                    <a:pt x="172" y="105"/>
                    <a:pt x="175" y="106"/>
                  </a:cubicBezTo>
                  <a:cubicBezTo>
                    <a:pt x="178" y="91"/>
                    <a:pt x="178" y="91"/>
                    <a:pt x="178" y="91"/>
                  </a:cubicBezTo>
                  <a:cubicBezTo>
                    <a:pt x="174" y="90"/>
                    <a:pt x="171" y="89"/>
                    <a:pt x="167" y="89"/>
                  </a:cubicBezTo>
                  <a:cubicBezTo>
                    <a:pt x="163" y="89"/>
                    <a:pt x="159" y="88"/>
                    <a:pt x="155" y="88"/>
                  </a:cubicBezTo>
                  <a:cubicBezTo>
                    <a:pt x="154" y="88"/>
                    <a:pt x="154" y="88"/>
                    <a:pt x="154" y="88"/>
                  </a:cubicBezTo>
                  <a:cubicBezTo>
                    <a:pt x="154" y="80"/>
                    <a:pt x="154" y="80"/>
                    <a:pt x="154" y="80"/>
                  </a:cubicBezTo>
                  <a:cubicBezTo>
                    <a:pt x="146" y="80"/>
                    <a:pt x="146" y="80"/>
                    <a:pt x="146" y="80"/>
                  </a:cubicBezTo>
                  <a:cubicBezTo>
                    <a:pt x="146" y="89"/>
                    <a:pt x="146" y="89"/>
                    <a:pt x="146" y="89"/>
                  </a:cubicBezTo>
                  <a:cubicBezTo>
                    <a:pt x="142" y="90"/>
                    <a:pt x="138" y="92"/>
                    <a:pt x="134" y="94"/>
                  </a:cubicBezTo>
                  <a:cubicBezTo>
                    <a:pt x="131" y="96"/>
                    <a:pt x="128" y="98"/>
                    <a:pt x="126" y="100"/>
                  </a:cubicBezTo>
                  <a:cubicBezTo>
                    <a:pt x="124" y="103"/>
                    <a:pt x="122" y="106"/>
                    <a:pt x="121" y="108"/>
                  </a:cubicBezTo>
                  <a:cubicBezTo>
                    <a:pt x="119" y="111"/>
                    <a:pt x="119" y="114"/>
                    <a:pt x="119" y="117"/>
                  </a:cubicBezTo>
                  <a:cubicBezTo>
                    <a:pt x="119" y="122"/>
                    <a:pt x="120" y="126"/>
                    <a:pt x="121" y="130"/>
                  </a:cubicBezTo>
                  <a:cubicBezTo>
                    <a:pt x="123" y="133"/>
                    <a:pt x="125" y="136"/>
                    <a:pt x="128" y="139"/>
                  </a:cubicBezTo>
                  <a:cubicBezTo>
                    <a:pt x="130" y="141"/>
                    <a:pt x="133" y="143"/>
                    <a:pt x="136" y="144"/>
                  </a:cubicBezTo>
                  <a:cubicBezTo>
                    <a:pt x="140" y="146"/>
                    <a:pt x="142" y="147"/>
                    <a:pt x="146" y="149"/>
                  </a:cubicBezTo>
                  <a:cubicBezTo>
                    <a:pt x="146" y="180"/>
                    <a:pt x="146" y="180"/>
                    <a:pt x="146" y="180"/>
                  </a:cubicBezTo>
                  <a:cubicBezTo>
                    <a:pt x="142" y="180"/>
                    <a:pt x="141" y="180"/>
                    <a:pt x="139" y="179"/>
                  </a:cubicBezTo>
                  <a:cubicBezTo>
                    <a:pt x="136" y="179"/>
                    <a:pt x="134" y="178"/>
                    <a:pt x="132" y="177"/>
                  </a:cubicBezTo>
                  <a:cubicBezTo>
                    <a:pt x="129" y="176"/>
                    <a:pt x="127" y="175"/>
                    <a:pt x="125" y="174"/>
                  </a:cubicBezTo>
                  <a:cubicBezTo>
                    <a:pt x="123" y="173"/>
                    <a:pt x="121" y="172"/>
                    <a:pt x="120" y="171"/>
                  </a:cubicBezTo>
                  <a:cubicBezTo>
                    <a:pt x="115" y="186"/>
                    <a:pt x="115" y="186"/>
                    <a:pt x="115" y="186"/>
                  </a:cubicBezTo>
                  <a:cubicBezTo>
                    <a:pt x="117" y="187"/>
                    <a:pt x="120" y="188"/>
                    <a:pt x="122" y="189"/>
                  </a:cubicBezTo>
                  <a:cubicBezTo>
                    <a:pt x="124" y="190"/>
                    <a:pt x="126" y="191"/>
                    <a:pt x="128" y="192"/>
                  </a:cubicBezTo>
                  <a:cubicBezTo>
                    <a:pt x="131" y="192"/>
                    <a:pt x="133" y="193"/>
                    <a:pt x="136" y="193"/>
                  </a:cubicBezTo>
                  <a:cubicBezTo>
                    <a:pt x="139" y="193"/>
                    <a:pt x="141" y="194"/>
                    <a:pt x="145" y="194"/>
                  </a:cubicBezTo>
                  <a:cubicBezTo>
                    <a:pt x="145" y="194"/>
                    <a:pt x="145" y="194"/>
                    <a:pt x="145" y="194"/>
                  </a:cubicBezTo>
                  <a:cubicBezTo>
                    <a:pt x="145" y="193"/>
                    <a:pt x="146" y="193"/>
                    <a:pt x="146" y="193"/>
                  </a:cubicBezTo>
                  <a:cubicBezTo>
                    <a:pt x="146" y="204"/>
                    <a:pt x="146" y="204"/>
                    <a:pt x="146" y="204"/>
                  </a:cubicBezTo>
                  <a:cubicBezTo>
                    <a:pt x="154" y="204"/>
                    <a:pt x="154" y="204"/>
                    <a:pt x="154" y="204"/>
                  </a:cubicBezTo>
                  <a:cubicBezTo>
                    <a:pt x="154" y="192"/>
                    <a:pt x="154" y="192"/>
                    <a:pt x="154" y="192"/>
                  </a:cubicBezTo>
                  <a:cubicBezTo>
                    <a:pt x="158" y="192"/>
                    <a:pt x="163" y="190"/>
                    <a:pt x="166" y="188"/>
                  </a:cubicBezTo>
                  <a:cubicBezTo>
                    <a:pt x="170" y="186"/>
                    <a:pt x="173" y="183"/>
                    <a:pt x="175" y="181"/>
                  </a:cubicBezTo>
                  <a:cubicBezTo>
                    <a:pt x="178" y="178"/>
                    <a:pt x="180" y="175"/>
                    <a:pt x="181" y="172"/>
                  </a:cubicBezTo>
                  <a:cubicBezTo>
                    <a:pt x="182" y="169"/>
                    <a:pt x="183" y="165"/>
                    <a:pt x="183" y="16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FEF52063-1F0F-4D88-A7CC-7C675D3143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98441" y="2317005"/>
              <a:ext cx="709799" cy="704392"/>
            </a:xfrm>
            <a:custGeom>
              <a:avLst/>
              <a:gdLst>
                <a:gd name="T0" fmla="*/ 114 w 388"/>
                <a:gd name="T1" fmla="*/ 57 h 386"/>
                <a:gd name="T2" fmla="*/ 74 w 388"/>
                <a:gd name="T3" fmla="*/ 92 h 386"/>
                <a:gd name="T4" fmla="*/ 21 w 388"/>
                <a:gd name="T5" fmla="*/ 105 h 386"/>
                <a:gd name="T6" fmla="*/ 37 w 388"/>
                <a:gd name="T7" fmla="*/ 188 h 386"/>
                <a:gd name="T8" fmla="*/ 6 w 388"/>
                <a:gd name="T9" fmla="*/ 238 h 386"/>
                <a:gd name="T10" fmla="*/ 54 w 388"/>
                <a:gd name="T11" fmla="*/ 265 h 386"/>
                <a:gd name="T12" fmla="*/ 86 w 388"/>
                <a:gd name="T13" fmla="*/ 306 h 386"/>
                <a:gd name="T14" fmla="*/ 104 w 388"/>
                <a:gd name="T15" fmla="*/ 364 h 386"/>
                <a:gd name="T16" fmla="*/ 199 w 388"/>
                <a:gd name="T17" fmla="*/ 349 h 386"/>
                <a:gd name="T18" fmla="*/ 252 w 388"/>
                <a:gd name="T19" fmla="*/ 378 h 386"/>
                <a:gd name="T20" fmla="*/ 274 w 388"/>
                <a:gd name="T21" fmla="*/ 327 h 386"/>
                <a:gd name="T22" fmla="*/ 334 w 388"/>
                <a:gd name="T23" fmla="*/ 327 h 386"/>
                <a:gd name="T24" fmla="*/ 329 w 388"/>
                <a:gd name="T25" fmla="*/ 272 h 386"/>
                <a:gd name="T26" fmla="*/ 381 w 388"/>
                <a:gd name="T27" fmla="*/ 243 h 386"/>
                <a:gd name="T28" fmla="*/ 350 w 388"/>
                <a:gd name="T29" fmla="*/ 198 h 386"/>
                <a:gd name="T30" fmla="*/ 383 w 388"/>
                <a:gd name="T31" fmla="*/ 147 h 386"/>
                <a:gd name="T32" fmla="*/ 330 w 388"/>
                <a:gd name="T33" fmla="*/ 118 h 386"/>
                <a:gd name="T34" fmla="*/ 334 w 388"/>
                <a:gd name="T35" fmla="*/ 65 h 386"/>
                <a:gd name="T36" fmla="*/ 276 w 388"/>
                <a:gd name="T37" fmla="*/ 60 h 386"/>
                <a:gd name="T38" fmla="*/ 248 w 388"/>
                <a:gd name="T39" fmla="*/ 6 h 386"/>
                <a:gd name="T40" fmla="*/ 189 w 388"/>
                <a:gd name="T41" fmla="*/ 36 h 386"/>
                <a:gd name="T42" fmla="*/ 136 w 388"/>
                <a:gd name="T43" fmla="*/ 8 h 386"/>
                <a:gd name="T44" fmla="*/ 271 w 388"/>
                <a:gd name="T45" fmla="*/ 297 h 386"/>
                <a:gd name="T46" fmla="*/ 298 w 388"/>
                <a:gd name="T47" fmla="*/ 115 h 386"/>
                <a:gd name="T48" fmla="*/ 192 w 388"/>
                <a:gd name="T49" fmla="*/ 177 h 386"/>
                <a:gd name="T50" fmla="*/ 182 w 388"/>
                <a:gd name="T51" fmla="*/ 159 h 386"/>
                <a:gd name="T52" fmla="*/ 210 w 388"/>
                <a:gd name="T53" fmla="*/ 216 h 386"/>
                <a:gd name="T54" fmla="*/ 203 w 388"/>
                <a:gd name="T55" fmla="*/ 231 h 386"/>
                <a:gd name="T56" fmla="*/ 207 w 388"/>
                <a:gd name="T57" fmla="*/ 209 h 386"/>
                <a:gd name="T58" fmla="*/ 103 w 388"/>
                <a:gd name="T59" fmla="*/ 260 h 386"/>
                <a:gd name="T60" fmla="*/ 226 w 388"/>
                <a:gd name="T61" fmla="*/ 223 h 386"/>
                <a:gd name="T62" fmla="*/ 200 w 388"/>
                <a:gd name="T63" fmla="*/ 244 h 386"/>
                <a:gd name="T64" fmla="*/ 192 w 388"/>
                <a:gd name="T65" fmla="*/ 245 h 386"/>
                <a:gd name="T66" fmla="*/ 181 w 388"/>
                <a:gd name="T67" fmla="*/ 244 h 386"/>
                <a:gd name="T68" fmla="*/ 160 w 388"/>
                <a:gd name="T69" fmla="*/ 237 h 386"/>
                <a:gd name="T70" fmla="*/ 177 w 388"/>
                <a:gd name="T71" fmla="*/ 228 h 386"/>
                <a:gd name="T72" fmla="*/ 192 w 388"/>
                <a:gd name="T73" fmla="*/ 200 h 386"/>
                <a:gd name="T74" fmla="*/ 166 w 388"/>
                <a:gd name="T75" fmla="*/ 181 h 386"/>
                <a:gd name="T76" fmla="*/ 171 w 388"/>
                <a:gd name="T77" fmla="*/ 152 h 386"/>
                <a:gd name="T78" fmla="*/ 192 w 388"/>
                <a:gd name="T79" fmla="*/ 129 h 386"/>
                <a:gd name="T80" fmla="*/ 200 w 388"/>
                <a:gd name="T81" fmla="*/ 141 h 386"/>
                <a:gd name="T82" fmla="*/ 221 w 388"/>
                <a:gd name="T83" fmla="*/ 158 h 386"/>
                <a:gd name="T84" fmla="*/ 200 w 388"/>
                <a:gd name="T85" fmla="*/ 181 h 386"/>
                <a:gd name="T86" fmla="*/ 225 w 388"/>
                <a:gd name="T87" fmla="*/ 20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88" h="386">
                  <a:moveTo>
                    <a:pt x="137" y="47"/>
                  </a:moveTo>
                  <a:cubicBezTo>
                    <a:pt x="129" y="50"/>
                    <a:pt x="122" y="54"/>
                    <a:pt x="114" y="58"/>
                  </a:cubicBezTo>
                  <a:cubicBezTo>
                    <a:pt x="114" y="57"/>
                    <a:pt x="114" y="57"/>
                    <a:pt x="114" y="57"/>
                  </a:cubicBezTo>
                  <a:cubicBezTo>
                    <a:pt x="84" y="33"/>
                    <a:pt x="84" y="33"/>
                    <a:pt x="84" y="33"/>
                  </a:cubicBezTo>
                  <a:cubicBezTo>
                    <a:pt x="55" y="58"/>
                    <a:pt x="55" y="58"/>
                    <a:pt x="55" y="58"/>
                  </a:cubicBezTo>
                  <a:cubicBezTo>
                    <a:pt x="74" y="92"/>
                    <a:pt x="74" y="92"/>
                    <a:pt x="74" y="92"/>
                  </a:cubicBezTo>
                  <a:cubicBezTo>
                    <a:pt x="68" y="99"/>
                    <a:pt x="63" y="106"/>
                    <a:pt x="59" y="113"/>
                  </a:cubicBezTo>
                  <a:cubicBezTo>
                    <a:pt x="58" y="113"/>
                    <a:pt x="58" y="113"/>
                    <a:pt x="58" y="113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7" y="142"/>
                    <a:pt x="7" y="142"/>
                    <a:pt x="7" y="142"/>
                  </a:cubicBezTo>
                  <a:cubicBezTo>
                    <a:pt x="40" y="163"/>
                    <a:pt x="40" y="163"/>
                    <a:pt x="40" y="163"/>
                  </a:cubicBezTo>
                  <a:cubicBezTo>
                    <a:pt x="39" y="171"/>
                    <a:pt x="38" y="179"/>
                    <a:pt x="37" y="188"/>
                  </a:cubicBezTo>
                  <a:cubicBezTo>
                    <a:pt x="37" y="188"/>
                    <a:pt x="37" y="188"/>
                    <a:pt x="37" y="188"/>
                  </a:cubicBezTo>
                  <a:cubicBezTo>
                    <a:pt x="0" y="199"/>
                    <a:pt x="0" y="199"/>
                    <a:pt x="0" y="199"/>
                  </a:cubicBezTo>
                  <a:cubicBezTo>
                    <a:pt x="6" y="238"/>
                    <a:pt x="6" y="238"/>
                    <a:pt x="6" y="238"/>
                  </a:cubicBezTo>
                  <a:cubicBezTo>
                    <a:pt x="45" y="240"/>
                    <a:pt x="45" y="240"/>
                    <a:pt x="45" y="240"/>
                  </a:cubicBezTo>
                  <a:cubicBezTo>
                    <a:pt x="47" y="248"/>
                    <a:pt x="48" y="253"/>
                    <a:pt x="55" y="264"/>
                  </a:cubicBezTo>
                  <a:cubicBezTo>
                    <a:pt x="54" y="265"/>
                    <a:pt x="54" y="265"/>
                    <a:pt x="54" y="265"/>
                  </a:cubicBezTo>
                  <a:cubicBezTo>
                    <a:pt x="28" y="291"/>
                    <a:pt x="28" y="291"/>
                    <a:pt x="28" y="291"/>
                  </a:cubicBezTo>
                  <a:cubicBezTo>
                    <a:pt x="52" y="323"/>
                    <a:pt x="52" y="323"/>
                    <a:pt x="52" y="323"/>
                  </a:cubicBezTo>
                  <a:cubicBezTo>
                    <a:pt x="86" y="306"/>
                    <a:pt x="86" y="306"/>
                    <a:pt x="86" y="306"/>
                  </a:cubicBezTo>
                  <a:cubicBezTo>
                    <a:pt x="94" y="314"/>
                    <a:pt x="103" y="321"/>
                    <a:pt x="112" y="326"/>
                  </a:cubicBezTo>
                  <a:cubicBezTo>
                    <a:pt x="112" y="327"/>
                    <a:pt x="112" y="327"/>
                    <a:pt x="112" y="327"/>
                  </a:cubicBezTo>
                  <a:cubicBezTo>
                    <a:pt x="104" y="364"/>
                    <a:pt x="104" y="364"/>
                    <a:pt x="104" y="364"/>
                  </a:cubicBezTo>
                  <a:cubicBezTo>
                    <a:pt x="140" y="379"/>
                    <a:pt x="140" y="379"/>
                    <a:pt x="140" y="379"/>
                  </a:cubicBezTo>
                  <a:cubicBezTo>
                    <a:pt x="162" y="346"/>
                    <a:pt x="162" y="346"/>
                    <a:pt x="162" y="346"/>
                  </a:cubicBezTo>
                  <a:cubicBezTo>
                    <a:pt x="174" y="349"/>
                    <a:pt x="187" y="350"/>
                    <a:pt x="199" y="349"/>
                  </a:cubicBezTo>
                  <a:cubicBezTo>
                    <a:pt x="200" y="350"/>
                    <a:pt x="200" y="350"/>
                    <a:pt x="200" y="350"/>
                  </a:cubicBezTo>
                  <a:cubicBezTo>
                    <a:pt x="214" y="386"/>
                    <a:pt x="214" y="386"/>
                    <a:pt x="214" y="386"/>
                  </a:cubicBezTo>
                  <a:cubicBezTo>
                    <a:pt x="252" y="378"/>
                    <a:pt x="252" y="378"/>
                    <a:pt x="252" y="378"/>
                  </a:cubicBezTo>
                  <a:cubicBezTo>
                    <a:pt x="252" y="338"/>
                    <a:pt x="252" y="338"/>
                    <a:pt x="252" y="338"/>
                  </a:cubicBezTo>
                  <a:cubicBezTo>
                    <a:pt x="252" y="338"/>
                    <a:pt x="252" y="338"/>
                    <a:pt x="252" y="338"/>
                  </a:cubicBezTo>
                  <a:cubicBezTo>
                    <a:pt x="259" y="335"/>
                    <a:pt x="267" y="332"/>
                    <a:pt x="274" y="327"/>
                  </a:cubicBezTo>
                  <a:cubicBezTo>
                    <a:pt x="275" y="328"/>
                    <a:pt x="275" y="328"/>
                    <a:pt x="275" y="328"/>
                  </a:cubicBezTo>
                  <a:cubicBezTo>
                    <a:pt x="304" y="352"/>
                    <a:pt x="304" y="352"/>
                    <a:pt x="304" y="352"/>
                  </a:cubicBezTo>
                  <a:cubicBezTo>
                    <a:pt x="334" y="327"/>
                    <a:pt x="334" y="327"/>
                    <a:pt x="334" y="327"/>
                  </a:cubicBezTo>
                  <a:cubicBezTo>
                    <a:pt x="315" y="293"/>
                    <a:pt x="315" y="293"/>
                    <a:pt x="315" y="293"/>
                  </a:cubicBezTo>
                  <a:cubicBezTo>
                    <a:pt x="314" y="293"/>
                    <a:pt x="314" y="293"/>
                    <a:pt x="314" y="293"/>
                  </a:cubicBezTo>
                  <a:cubicBezTo>
                    <a:pt x="320" y="286"/>
                    <a:pt x="325" y="279"/>
                    <a:pt x="329" y="272"/>
                  </a:cubicBezTo>
                  <a:cubicBezTo>
                    <a:pt x="330" y="273"/>
                    <a:pt x="330" y="273"/>
                    <a:pt x="330" y="273"/>
                  </a:cubicBezTo>
                  <a:cubicBezTo>
                    <a:pt x="367" y="280"/>
                    <a:pt x="367" y="280"/>
                    <a:pt x="367" y="280"/>
                  </a:cubicBezTo>
                  <a:cubicBezTo>
                    <a:pt x="381" y="243"/>
                    <a:pt x="381" y="243"/>
                    <a:pt x="381" y="243"/>
                  </a:cubicBezTo>
                  <a:cubicBezTo>
                    <a:pt x="348" y="223"/>
                    <a:pt x="348" y="223"/>
                    <a:pt x="348" y="223"/>
                  </a:cubicBezTo>
                  <a:cubicBezTo>
                    <a:pt x="348" y="223"/>
                    <a:pt x="348" y="223"/>
                    <a:pt x="348" y="223"/>
                  </a:cubicBezTo>
                  <a:cubicBezTo>
                    <a:pt x="349" y="214"/>
                    <a:pt x="350" y="206"/>
                    <a:pt x="350" y="198"/>
                  </a:cubicBezTo>
                  <a:cubicBezTo>
                    <a:pt x="352" y="198"/>
                    <a:pt x="352" y="198"/>
                    <a:pt x="352" y="198"/>
                  </a:cubicBezTo>
                  <a:cubicBezTo>
                    <a:pt x="388" y="186"/>
                    <a:pt x="388" y="186"/>
                    <a:pt x="388" y="186"/>
                  </a:cubicBezTo>
                  <a:cubicBezTo>
                    <a:pt x="383" y="147"/>
                    <a:pt x="383" y="147"/>
                    <a:pt x="383" y="147"/>
                  </a:cubicBezTo>
                  <a:cubicBezTo>
                    <a:pt x="343" y="145"/>
                    <a:pt x="343" y="145"/>
                    <a:pt x="343" y="145"/>
                  </a:cubicBezTo>
                  <a:cubicBezTo>
                    <a:pt x="341" y="143"/>
                    <a:pt x="341" y="143"/>
                    <a:pt x="341" y="143"/>
                  </a:cubicBezTo>
                  <a:cubicBezTo>
                    <a:pt x="339" y="135"/>
                    <a:pt x="337" y="129"/>
                    <a:pt x="330" y="118"/>
                  </a:cubicBezTo>
                  <a:cubicBezTo>
                    <a:pt x="331" y="117"/>
                    <a:pt x="331" y="117"/>
                    <a:pt x="331" y="117"/>
                  </a:cubicBezTo>
                  <a:cubicBezTo>
                    <a:pt x="357" y="96"/>
                    <a:pt x="357" y="96"/>
                    <a:pt x="357" y="96"/>
                  </a:cubicBezTo>
                  <a:cubicBezTo>
                    <a:pt x="334" y="65"/>
                    <a:pt x="334" y="65"/>
                    <a:pt x="334" y="65"/>
                  </a:cubicBezTo>
                  <a:cubicBezTo>
                    <a:pt x="300" y="81"/>
                    <a:pt x="300" y="81"/>
                    <a:pt x="300" y="81"/>
                  </a:cubicBezTo>
                  <a:cubicBezTo>
                    <a:pt x="301" y="80"/>
                    <a:pt x="301" y="80"/>
                    <a:pt x="301" y="80"/>
                  </a:cubicBezTo>
                  <a:cubicBezTo>
                    <a:pt x="293" y="73"/>
                    <a:pt x="285" y="65"/>
                    <a:pt x="276" y="60"/>
                  </a:cubicBezTo>
                  <a:cubicBezTo>
                    <a:pt x="276" y="58"/>
                    <a:pt x="276" y="58"/>
                    <a:pt x="276" y="58"/>
                  </a:cubicBezTo>
                  <a:cubicBezTo>
                    <a:pt x="284" y="21"/>
                    <a:pt x="284" y="21"/>
                    <a:pt x="284" y="21"/>
                  </a:cubicBezTo>
                  <a:cubicBezTo>
                    <a:pt x="248" y="6"/>
                    <a:pt x="248" y="6"/>
                    <a:pt x="248" y="6"/>
                  </a:cubicBezTo>
                  <a:cubicBezTo>
                    <a:pt x="227" y="39"/>
                    <a:pt x="227" y="39"/>
                    <a:pt x="227" y="39"/>
                  </a:cubicBezTo>
                  <a:cubicBezTo>
                    <a:pt x="227" y="40"/>
                    <a:pt x="227" y="40"/>
                    <a:pt x="227" y="40"/>
                  </a:cubicBezTo>
                  <a:cubicBezTo>
                    <a:pt x="214" y="37"/>
                    <a:pt x="202" y="36"/>
                    <a:pt x="189" y="36"/>
                  </a:cubicBezTo>
                  <a:cubicBezTo>
                    <a:pt x="189" y="35"/>
                    <a:pt x="189" y="35"/>
                    <a:pt x="189" y="35"/>
                  </a:cubicBezTo>
                  <a:cubicBezTo>
                    <a:pt x="175" y="0"/>
                    <a:pt x="175" y="0"/>
                    <a:pt x="175" y="0"/>
                  </a:cubicBezTo>
                  <a:cubicBezTo>
                    <a:pt x="136" y="8"/>
                    <a:pt x="136" y="8"/>
                    <a:pt x="136" y="8"/>
                  </a:cubicBezTo>
                  <a:cubicBezTo>
                    <a:pt x="137" y="47"/>
                    <a:pt x="137" y="47"/>
                    <a:pt x="137" y="47"/>
                  </a:cubicBezTo>
                  <a:close/>
                  <a:moveTo>
                    <a:pt x="298" y="115"/>
                  </a:moveTo>
                  <a:cubicBezTo>
                    <a:pt x="341" y="173"/>
                    <a:pt x="329" y="254"/>
                    <a:pt x="271" y="297"/>
                  </a:cubicBezTo>
                  <a:cubicBezTo>
                    <a:pt x="214" y="340"/>
                    <a:pt x="132" y="328"/>
                    <a:pt x="90" y="270"/>
                  </a:cubicBezTo>
                  <a:cubicBezTo>
                    <a:pt x="47" y="213"/>
                    <a:pt x="59" y="131"/>
                    <a:pt x="116" y="89"/>
                  </a:cubicBezTo>
                  <a:cubicBezTo>
                    <a:pt x="174" y="46"/>
                    <a:pt x="255" y="58"/>
                    <a:pt x="298" y="115"/>
                  </a:cubicBezTo>
                  <a:close/>
                  <a:moveTo>
                    <a:pt x="185" y="155"/>
                  </a:moveTo>
                  <a:cubicBezTo>
                    <a:pt x="187" y="154"/>
                    <a:pt x="188" y="153"/>
                    <a:pt x="192" y="153"/>
                  </a:cubicBezTo>
                  <a:cubicBezTo>
                    <a:pt x="192" y="177"/>
                    <a:pt x="192" y="177"/>
                    <a:pt x="192" y="177"/>
                  </a:cubicBezTo>
                  <a:cubicBezTo>
                    <a:pt x="188" y="176"/>
                    <a:pt x="186" y="174"/>
                    <a:pt x="184" y="172"/>
                  </a:cubicBezTo>
                  <a:cubicBezTo>
                    <a:pt x="183" y="170"/>
                    <a:pt x="181" y="168"/>
                    <a:pt x="181" y="165"/>
                  </a:cubicBezTo>
                  <a:cubicBezTo>
                    <a:pt x="181" y="162"/>
                    <a:pt x="182" y="160"/>
                    <a:pt x="182" y="159"/>
                  </a:cubicBezTo>
                  <a:cubicBezTo>
                    <a:pt x="183" y="157"/>
                    <a:pt x="184" y="156"/>
                    <a:pt x="185" y="155"/>
                  </a:cubicBezTo>
                  <a:close/>
                  <a:moveTo>
                    <a:pt x="207" y="209"/>
                  </a:moveTo>
                  <a:cubicBezTo>
                    <a:pt x="209" y="211"/>
                    <a:pt x="210" y="213"/>
                    <a:pt x="210" y="216"/>
                  </a:cubicBezTo>
                  <a:cubicBezTo>
                    <a:pt x="210" y="220"/>
                    <a:pt x="210" y="223"/>
                    <a:pt x="209" y="225"/>
                  </a:cubicBezTo>
                  <a:cubicBezTo>
                    <a:pt x="208" y="228"/>
                    <a:pt x="207" y="229"/>
                    <a:pt x="205" y="230"/>
                  </a:cubicBezTo>
                  <a:cubicBezTo>
                    <a:pt x="205" y="230"/>
                    <a:pt x="204" y="230"/>
                    <a:pt x="203" y="231"/>
                  </a:cubicBezTo>
                  <a:cubicBezTo>
                    <a:pt x="202" y="231"/>
                    <a:pt x="200" y="231"/>
                    <a:pt x="200" y="231"/>
                  </a:cubicBezTo>
                  <a:cubicBezTo>
                    <a:pt x="200" y="204"/>
                    <a:pt x="200" y="204"/>
                    <a:pt x="200" y="204"/>
                  </a:cubicBezTo>
                  <a:cubicBezTo>
                    <a:pt x="204" y="205"/>
                    <a:pt x="206" y="207"/>
                    <a:pt x="207" y="209"/>
                  </a:cubicBezTo>
                  <a:close/>
                  <a:moveTo>
                    <a:pt x="285" y="125"/>
                  </a:moveTo>
                  <a:cubicBezTo>
                    <a:pt x="248" y="75"/>
                    <a:pt x="177" y="64"/>
                    <a:pt x="126" y="102"/>
                  </a:cubicBezTo>
                  <a:cubicBezTo>
                    <a:pt x="76" y="139"/>
                    <a:pt x="66" y="210"/>
                    <a:pt x="103" y="260"/>
                  </a:cubicBezTo>
                  <a:cubicBezTo>
                    <a:pt x="141" y="311"/>
                    <a:pt x="212" y="321"/>
                    <a:pt x="262" y="284"/>
                  </a:cubicBezTo>
                  <a:cubicBezTo>
                    <a:pt x="312" y="246"/>
                    <a:pt x="323" y="175"/>
                    <a:pt x="285" y="125"/>
                  </a:cubicBezTo>
                  <a:close/>
                  <a:moveTo>
                    <a:pt x="226" y="223"/>
                  </a:moveTo>
                  <a:cubicBezTo>
                    <a:pt x="225" y="226"/>
                    <a:pt x="223" y="229"/>
                    <a:pt x="220" y="232"/>
                  </a:cubicBezTo>
                  <a:cubicBezTo>
                    <a:pt x="218" y="235"/>
                    <a:pt x="215" y="237"/>
                    <a:pt x="212" y="239"/>
                  </a:cubicBezTo>
                  <a:cubicBezTo>
                    <a:pt x="208" y="241"/>
                    <a:pt x="204" y="243"/>
                    <a:pt x="200" y="244"/>
                  </a:cubicBezTo>
                  <a:cubicBezTo>
                    <a:pt x="200" y="257"/>
                    <a:pt x="200" y="257"/>
                    <a:pt x="200" y="257"/>
                  </a:cubicBezTo>
                  <a:cubicBezTo>
                    <a:pt x="192" y="257"/>
                    <a:pt x="192" y="257"/>
                    <a:pt x="192" y="257"/>
                  </a:cubicBezTo>
                  <a:cubicBezTo>
                    <a:pt x="192" y="245"/>
                    <a:pt x="192" y="245"/>
                    <a:pt x="192" y="245"/>
                  </a:cubicBezTo>
                  <a:cubicBezTo>
                    <a:pt x="192" y="245"/>
                    <a:pt x="191" y="245"/>
                    <a:pt x="191" y="245"/>
                  </a:cubicBezTo>
                  <a:cubicBezTo>
                    <a:pt x="191" y="245"/>
                    <a:pt x="190" y="245"/>
                    <a:pt x="190" y="245"/>
                  </a:cubicBezTo>
                  <a:cubicBezTo>
                    <a:pt x="187" y="245"/>
                    <a:pt x="184" y="245"/>
                    <a:pt x="181" y="244"/>
                  </a:cubicBezTo>
                  <a:cubicBezTo>
                    <a:pt x="178" y="244"/>
                    <a:pt x="176" y="243"/>
                    <a:pt x="174" y="243"/>
                  </a:cubicBezTo>
                  <a:cubicBezTo>
                    <a:pt x="171" y="242"/>
                    <a:pt x="169" y="241"/>
                    <a:pt x="167" y="241"/>
                  </a:cubicBezTo>
                  <a:cubicBezTo>
                    <a:pt x="165" y="240"/>
                    <a:pt x="163" y="239"/>
                    <a:pt x="160" y="237"/>
                  </a:cubicBezTo>
                  <a:cubicBezTo>
                    <a:pt x="165" y="222"/>
                    <a:pt x="165" y="222"/>
                    <a:pt x="165" y="222"/>
                  </a:cubicBezTo>
                  <a:cubicBezTo>
                    <a:pt x="167" y="223"/>
                    <a:pt x="168" y="224"/>
                    <a:pt x="170" y="225"/>
                  </a:cubicBezTo>
                  <a:cubicBezTo>
                    <a:pt x="172" y="226"/>
                    <a:pt x="175" y="227"/>
                    <a:pt x="177" y="228"/>
                  </a:cubicBezTo>
                  <a:cubicBezTo>
                    <a:pt x="179" y="229"/>
                    <a:pt x="182" y="230"/>
                    <a:pt x="185" y="231"/>
                  </a:cubicBezTo>
                  <a:cubicBezTo>
                    <a:pt x="187" y="231"/>
                    <a:pt x="188" y="232"/>
                    <a:pt x="192" y="232"/>
                  </a:cubicBezTo>
                  <a:cubicBezTo>
                    <a:pt x="192" y="200"/>
                    <a:pt x="192" y="200"/>
                    <a:pt x="192" y="200"/>
                  </a:cubicBezTo>
                  <a:cubicBezTo>
                    <a:pt x="188" y="199"/>
                    <a:pt x="185" y="197"/>
                    <a:pt x="182" y="196"/>
                  </a:cubicBezTo>
                  <a:cubicBezTo>
                    <a:pt x="179" y="194"/>
                    <a:pt x="176" y="192"/>
                    <a:pt x="173" y="190"/>
                  </a:cubicBezTo>
                  <a:cubicBezTo>
                    <a:pt x="170" y="188"/>
                    <a:pt x="168" y="185"/>
                    <a:pt x="166" y="181"/>
                  </a:cubicBezTo>
                  <a:cubicBezTo>
                    <a:pt x="165" y="178"/>
                    <a:pt x="164" y="173"/>
                    <a:pt x="164" y="168"/>
                  </a:cubicBezTo>
                  <a:cubicBezTo>
                    <a:pt x="164" y="165"/>
                    <a:pt x="165" y="163"/>
                    <a:pt x="166" y="160"/>
                  </a:cubicBezTo>
                  <a:cubicBezTo>
                    <a:pt x="167" y="157"/>
                    <a:pt x="169" y="154"/>
                    <a:pt x="171" y="152"/>
                  </a:cubicBezTo>
                  <a:cubicBezTo>
                    <a:pt x="173" y="149"/>
                    <a:pt x="177" y="147"/>
                    <a:pt x="180" y="145"/>
                  </a:cubicBezTo>
                  <a:cubicBezTo>
                    <a:pt x="183" y="143"/>
                    <a:pt x="188" y="142"/>
                    <a:pt x="192" y="141"/>
                  </a:cubicBezTo>
                  <a:cubicBezTo>
                    <a:pt x="192" y="129"/>
                    <a:pt x="192" y="129"/>
                    <a:pt x="192" y="129"/>
                  </a:cubicBezTo>
                  <a:cubicBezTo>
                    <a:pt x="200" y="129"/>
                    <a:pt x="200" y="129"/>
                    <a:pt x="200" y="129"/>
                  </a:cubicBezTo>
                  <a:cubicBezTo>
                    <a:pt x="200" y="141"/>
                    <a:pt x="200" y="141"/>
                    <a:pt x="200" y="141"/>
                  </a:cubicBezTo>
                  <a:cubicBezTo>
                    <a:pt x="200" y="141"/>
                    <a:pt x="200" y="141"/>
                    <a:pt x="200" y="141"/>
                  </a:cubicBezTo>
                  <a:cubicBezTo>
                    <a:pt x="204" y="141"/>
                    <a:pt x="208" y="141"/>
                    <a:pt x="212" y="141"/>
                  </a:cubicBezTo>
                  <a:cubicBezTo>
                    <a:pt x="216" y="142"/>
                    <a:pt x="220" y="142"/>
                    <a:pt x="224" y="143"/>
                  </a:cubicBezTo>
                  <a:cubicBezTo>
                    <a:pt x="221" y="158"/>
                    <a:pt x="221" y="158"/>
                    <a:pt x="221" y="158"/>
                  </a:cubicBezTo>
                  <a:cubicBezTo>
                    <a:pt x="217" y="157"/>
                    <a:pt x="214" y="155"/>
                    <a:pt x="210" y="154"/>
                  </a:cubicBezTo>
                  <a:cubicBezTo>
                    <a:pt x="207" y="154"/>
                    <a:pt x="204" y="153"/>
                    <a:pt x="200" y="153"/>
                  </a:cubicBezTo>
                  <a:cubicBezTo>
                    <a:pt x="200" y="181"/>
                    <a:pt x="200" y="181"/>
                    <a:pt x="200" y="181"/>
                  </a:cubicBezTo>
                  <a:cubicBezTo>
                    <a:pt x="204" y="182"/>
                    <a:pt x="206" y="184"/>
                    <a:pt x="210" y="185"/>
                  </a:cubicBezTo>
                  <a:cubicBezTo>
                    <a:pt x="213" y="187"/>
                    <a:pt x="216" y="189"/>
                    <a:pt x="219" y="191"/>
                  </a:cubicBezTo>
                  <a:cubicBezTo>
                    <a:pt x="222" y="193"/>
                    <a:pt x="224" y="196"/>
                    <a:pt x="225" y="200"/>
                  </a:cubicBezTo>
                  <a:cubicBezTo>
                    <a:pt x="227" y="204"/>
                    <a:pt x="228" y="208"/>
                    <a:pt x="228" y="213"/>
                  </a:cubicBezTo>
                  <a:cubicBezTo>
                    <a:pt x="228" y="217"/>
                    <a:pt x="227" y="220"/>
                    <a:pt x="226" y="22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97B7A5AD-347E-429A-85A3-81F371F7F3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72100" y="2983551"/>
              <a:ext cx="376911" cy="380001"/>
            </a:xfrm>
            <a:custGeom>
              <a:avLst/>
              <a:gdLst>
                <a:gd name="T0" fmla="*/ 42 w 206"/>
                <a:gd name="T1" fmla="*/ 104 h 208"/>
                <a:gd name="T2" fmla="*/ 126 w 206"/>
                <a:gd name="T3" fmla="*/ 23 h 208"/>
                <a:gd name="T4" fmla="*/ 153 w 206"/>
                <a:gd name="T5" fmla="*/ 34 h 208"/>
                <a:gd name="T6" fmla="*/ 168 w 206"/>
                <a:gd name="T7" fmla="*/ 48 h 208"/>
                <a:gd name="T8" fmla="*/ 183 w 206"/>
                <a:gd name="T9" fmla="*/ 73 h 208"/>
                <a:gd name="T10" fmla="*/ 186 w 206"/>
                <a:gd name="T11" fmla="*/ 90 h 208"/>
                <a:gd name="T12" fmla="*/ 188 w 206"/>
                <a:gd name="T13" fmla="*/ 116 h 208"/>
                <a:gd name="T14" fmla="*/ 184 w 206"/>
                <a:gd name="T15" fmla="*/ 132 h 208"/>
                <a:gd name="T16" fmla="*/ 171 w 206"/>
                <a:gd name="T17" fmla="*/ 157 h 208"/>
                <a:gd name="T18" fmla="*/ 161 w 206"/>
                <a:gd name="T19" fmla="*/ 166 h 208"/>
                <a:gd name="T20" fmla="*/ 137 w 206"/>
                <a:gd name="T21" fmla="*/ 182 h 208"/>
                <a:gd name="T22" fmla="*/ 124 w 206"/>
                <a:gd name="T23" fmla="*/ 186 h 208"/>
                <a:gd name="T24" fmla="*/ 95 w 206"/>
                <a:gd name="T25" fmla="*/ 189 h 208"/>
                <a:gd name="T26" fmla="*/ 82 w 206"/>
                <a:gd name="T27" fmla="*/ 185 h 208"/>
                <a:gd name="T28" fmla="*/ 56 w 206"/>
                <a:gd name="T29" fmla="*/ 174 h 208"/>
                <a:gd name="T30" fmla="*/ 21 w 206"/>
                <a:gd name="T31" fmla="*/ 167 h 208"/>
                <a:gd name="T32" fmla="*/ 26 w 206"/>
                <a:gd name="T33" fmla="*/ 136 h 208"/>
                <a:gd name="T34" fmla="*/ 0 w 206"/>
                <a:gd name="T35" fmla="*/ 93 h 208"/>
                <a:gd name="T36" fmla="*/ 24 w 206"/>
                <a:gd name="T37" fmla="*/ 77 h 208"/>
                <a:gd name="T38" fmla="*/ 38 w 206"/>
                <a:gd name="T39" fmla="*/ 51 h 208"/>
                <a:gd name="T40" fmla="*/ 40 w 206"/>
                <a:gd name="T41" fmla="*/ 22 h 208"/>
                <a:gd name="T42" fmla="*/ 72 w 206"/>
                <a:gd name="T43" fmla="*/ 26 h 208"/>
                <a:gd name="T44" fmla="*/ 108 w 206"/>
                <a:gd name="T45" fmla="*/ 0 h 208"/>
                <a:gd name="T46" fmla="*/ 126 w 206"/>
                <a:gd name="T47" fmla="*/ 23 h 208"/>
                <a:gd name="T48" fmla="*/ 104 w 206"/>
                <a:gd name="T49" fmla="*/ 174 h 208"/>
                <a:gd name="T50" fmla="*/ 121 w 206"/>
                <a:gd name="T51" fmla="*/ 108 h 208"/>
                <a:gd name="T52" fmla="*/ 106 w 206"/>
                <a:gd name="T53" fmla="*/ 97 h 208"/>
                <a:gd name="T54" fmla="*/ 118 w 206"/>
                <a:gd name="T55" fmla="*/ 84 h 208"/>
                <a:gd name="T56" fmla="*/ 106 w 206"/>
                <a:gd name="T57" fmla="*/ 74 h 208"/>
                <a:gd name="T58" fmla="*/ 101 w 206"/>
                <a:gd name="T59" fmla="*/ 68 h 208"/>
                <a:gd name="T60" fmla="*/ 90 w 206"/>
                <a:gd name="T61" fmla="*/ 80 h 208"/>
                <a:gd name="T62" fmla="*/ 87 w 206"/>
                <a:gd name="T63" fmla="*/ 97 h 208"/>
                <a:gd name="T64" fmla="*/ 101 w 206"/>
                <a:gd name="T65" fmla="*/ 108 h 208"/>
                <a:gd name="T66" fmla="*/ 93 w 206"/>
                <a:gd name="T67" fmla="*/ 125 h 208"/>
                <a:gd name="T68" fmla="*/ 83 w 206"/>
                <a:gd name="T69" fmla="*/ 130 h 208"/>
                <a:gd name="T70" fmla="*/ 95 w 206"/>
                <a:gd name="T71" fmla="*/ 134 h 208"/>
                <a:gd name="T72" fmla="*/ 101 w 206"/>
                <a:gd name="T73" fmla="*/ 134 h 208"/>
                <a:gd name="T74" fmla="*/ 106 w 206"/>
                <a:gd name="T75" fmla="*/ 134 h 208"/>
                <a:gd name="T76" fmla="*/ 121 w 206"/>
                <a:gd name="T77" fmla="*/ 122 h 208"/>
                <a:gd name="T78" fmla="*/ 96 w 206"/>
                <a:gd name="T79" fmla="*/ 84 h 208"/>
                <a:gd name="T80" fmla="*/ 101 w 206"/>
                <a:gd name="T81" fmla="*/ 95 h 208"/>
                <a:gd name="T82" fmla="*/ 96 w 206"/>
                <a:gd name="T83" fmla="*/ 84 h 208"/>
                <a:gd name="T84" fmla="*/ 108 w 206"/>
                <a:gd name="T85" fmla="*/ 126 h 208"/>
                <a:gd name="T86" fmla="*/ 111 w 206"/>
                <a:gd name="T87" fmla="*/ 113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6" h="208">
                  <a:moveTo>
                    <a:pt x="164" y="104"/>
                  </a:moveTo>
                  <a:cubicBezTo>
                    <a:pt x="164" y="138"/>
                    <a:pt x="137" y="165"/>
                    <a:pt x="103" y="165"/>
                  </a:cubicBezTo>
                  <a:cubicBezTo>
                    <a:pt x="69" y="165"/>
                    <a:pt x="42" y="138"/>
                    <a:pt x="42" y="104"/>
                  </a:cubicBezTo>
                  <a:cubicBezTo>
                    <a:pt x="42" y="70"/>
                    <a:pt x="69" y="43"/>
                    <a:pt x="103" y="43"/>
                  </a:cubicBezTo>
                  <a:cubicBezTo>
                    <a:pt x="137" y="43"/>
                    <a:pt x="164" y="70"/>
                    <a:pt x="164" y="104"/>
                  </a:cubicBezTo>
                  <a:close/>
                  <a:moveTo>
                    <a:pt x="126" y="23"/>
                  </a:moveTo>
                  <a:cubicBezTo>
                    <a:pt x="139" y="6"/>
                    <a:pt x="139" y="6"/>
                    <a:pt x="139" y="6"/>
                  </a:cubicBezTo>
                  <a:cubicBezTo>
                    <a:pt x="158" y="15"/>
                    <a:pt x="158" y="15"/>
                    <a:pt x="158" y="15"/>
                  </a:cubicBezTo>
                  <a:cubicBezTo>
                    <a:pt x="153" y="34"/>
                    <a:pt x="153" y="34"/>
                    <a:pt x="153" y="34"/>
                  </a:cubicBezTo>
                  <a:cubicBezTo>
                    <a:pt x="152" y="35"/>
                    <a:pt x="152" y="35"/>
                    <a:pt x="152" y="35"/>
                  </a:cubicBezTo>
                  <a:cubicBezTo>
                    <a:pt x="158" y="39"/>
                    <a:pt x="163" y="43"/>
                    <a:pt x="167" y="49"/>
                  </a:cubicBezTo>
                  <a:cubicBezTo>
                    <a:pt x="168" y="48"/>
                    <a:pt x="168" y="48"/>
                    <a:pt x="168" y="48"/>
                  </a:cubicBezTo>
                  <a:cubicBezTo>
                    <a:pt x="187" y="41"/>
                    <a:pt x="187" y="41"/>
                    <a:pt x="187" y="41"/>
                  </a:cubicBezTo>
                  <a:cubicBezTo>
                    <a:pt x="198" y="59"/>
                    <a:pt x="198" y="59"/>
                    <a:pt x="198" y="59"/>
                  </a:cubicBezTo>
                  <a:cubicBezTo>
                    <a:pt x="183" y="73"/>
                    <a:pt x="183" y="73"/>
                    <a:pt x="183" y="73"/>
                  </a:cubicBezTo>
                  <a:cubicBezTo>
                    <a:pt x="182" y="73"/>
                    <a:pt x="182" y="73"/>
                    <a:pt x="182" y="73"/>
                  </a:cubicBezTo>
                  <a:cubicBezTo>
                    <a:pt x="184" y="78"/>
                    <a:pt x="185" y="84"/>
                    <a:pt x="186" y="90"/>
                  </a:cubicBezTo>
                  <a:cubicBezTo>
                    <a:pt x="186" y="90"/>
                    <a:pt x="186" y="90"/>
                    <a:pt x="186" y="90"/>
                  </a:cubicBezTo>
                  <a:cubicBezTo>
                    <a:pt x="206" y="94"/>
                    <a:pt x="206" y="94"/>
                    <a:pt x="206" y="94"/>
                  </a:cubicBezTo>
                  <a:cubicBezTo>
                    <a:pt x="206" y="115"/>
                    <a:pt x="206" y="115"/>
                    <a:pt x="206" y="115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187" y="116"/>
                    <a:pt x="187" y="116"/>
                    <a:pt x="187" y="116"/>
                  </a:cubicBezTo>
                  <a:cubicBezTo>
                    <a:pt x="186" y="122"/>
                    <a:pt x="185" y="126"/>
                    <a:pt x="184" y="130"/>
                  </a:cubicBezTo>
                  <a:cubicBezTo>
                    <a:pt x="184" y="132"/>
                    <a:pt x="184" y="132"/>
                    <a:pt x="184" y="132"/>
                  </a:cubicBezTo>
                  <a:cubicBezTo>
                    <a:pt x="200" y="145"/>
                    <a:pt x="200" y="145"/>
                    <a:pt x="200" y="145"/>
                  </a:cubicBezTo>
                  <a:cubicBezTo>
                    <a:pt x="190" y="164"/>
                    <a:pt x="190" y="164"/>
                    <a:pt x="190" y="164"/>
                  </a:cubicBezTo>
                  <a:cubicBezTo>
                    <a:pt x="171" y="157"/>
                    <a:pt x="171" y="157"/>
                    <a:pt x="171" y="157"/>
                  </a:cubicBezTo>
                  <a:cubicBezTo>
                    <a:pt x="170" y="157"/>
                    <a:pt x="170" y="157"/>
                    <a:pt x="170" y="157"/>
                  </a:cubicBezTo>
                  <a:cubicBezTo>
                    <a:pt x="167" y="160"/>
                    <a:pt x="164" y="163"/>
                    <a:pt x="161" y="166"/>
                  </a:cubicBezTo>
                  <a:cubicBezTo>
                    <a:pt x="161" y="166"/>
                    <a:pt x="161" y="166"/>
                    <a:pt x="161" y="166"/>
                  </a:cubicBezTo>
                  <a:cubicBezTo>
                    <a:pt x="169" y="186"/>
                    <a:pt x="169" y="186"/>
                    <a:pt x="169" y="186"/>
                  </a:cubicBezTo>
                  <a:cubicBezTo>
                    <a:pt x="151" y="197"/>
                    <a:pt x="151" y="197"/>
                    <a:pt x="151" y="197"/>
                  </a:cubicBezTo>
                  <a:cubicBezTo>
                    <a:pt x="137" y="182"/>
                    <a:pt x="137" y="182"/>
                    <a:pt x="137" y="182"/>
                  </a:cubicBezTo>
                  <a:cubicBezTo>
                    <a:pt x="137" y="182"/>
                    <a:pt x="137" y="182"/>
                    <a:pt x="137" y="182"/>
                  </a:cubicBezTo>
                  <a:cubicBezTo>
                    <a:pt x="133" y="184"/>
                    <a:pt x="128" y="185"/>
                    <a:pt x="124" y="186"/>
                  </a:cubicBezTo>
                  <a:cubicBezTo>
                    <a:pt x="124" y="186"/>
                    <a:pt x="124" y="186"/>
                    <a:pt x="124" y="186"/>
                  </a:cubicBezTo>
                  <a:cubicBezTo>
                    <a:pt x="121" y="207"/>
                    <a:pt x="121" y="207"/>
                    <a:pt x="121" y="207"/>
                  </a:cubicBezTo>
                  <a:cubicBezTo>
                    <a:pt x="100" y="208"/>
                    <a:pt x="100" y="208"/>
                    <a:pt x="100" y="208"/>
                  </a:cubicBezTo>
                  <a:cubicBezTo>
                    <a:pt x="95" y="189"/>
                    <a:pt x="95" y="189"/>
                    <a:pt x="95" y="189"/>
                  </a:cubicBezTo>
                  <a:cubicBezTo>
                    <a:pt x="95" y="188"/>
                    <a:pt x="95" y="188"/>
                    <a:pt x="95" y="188"/>
                  </a:cubicBezTo>
                  <a:cubicBezTo>
                    <a:pt x="91" y="188"/>
                    <a:pt x="87" y="187"/>
                    <a:pt x="82" y="185"/>
                  </a:cubicBezTo>
                  <a:cubicBezTo>
                    <a:pt x="82" y="185"/>
                    <a:pt x="82" y="185"/>
                    <a:pt x="82" y="185"/>
                  </a:cubicBezTo>
                  <a:cubicBezTo>
                    <a:pt x="70" y="203"/>
                    <a:pt x="70" y="203"/>
                    <a:pt x="70" y="203"/>
                  </a:cubicBezTo>
                  <a:cubicBezTo>
                    <a:pt x="51" y="194"/>
                    <a:pt x="51" y="194"/>
                    <a:pt x="51" y="194"/>
                  </a:cubicBezTo>
                  <a:cubicBezTo>
                    <a:pt x="56" y="174"/>
                    <a:pt x="56" y="174"/>
                    <a:pt x="56" y="174"/>
                  </a:cubicBezTo>
                  <a:cubicBezTo>
                    <a:pt x="56" y="173"/>
                    <a:pt x="56" y="173"/>
                    <a:pt x="56" y="173"/>
                  </a:cubicBezTo>
                  <a:cubicBezTo>
                    <a:pt x="51" y="170"/>
                    <a:pt x="45" y="165"/>
                    <a:pt x="41" y="160"/>
                  </a:cubicBezTo>
                  <a:cubicBezTo>
                    <a:pt x="21" y="167"/>
                    <a:pt x="21" y="167"/>
                    <a:pt x="21" y="167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26" y="136"/>
                    <a:pt x="26" y="136"/>
                    <a:pt x="26" y="136"/>
                  </a:cubicBezTo>
                  <a:cubicBezTo>
                    <a:pt x="26" y="136"/>
                    <a:pt x="26" y="136"/>
                    <a:pt x="26" y="136"/>
                  </a:cubicBezTo>
                  <a:cubicBezTo>
                    <a:pt x="24" y="130"/>
                    <a:pt x="22" y="124"/>
                    <a:pt x="21" y="118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22" y="84"/>
                    <a:pt x="23" y="81"/>
                    <a:pt x="24" y="77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41" y="48"/>
                    <a:pt x="44" y="45"/>
                    <a:pt x="48" y="4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71" y="26"/>
                    <a:pt x="71" y="26"/>
                    <a:pt x="71" y="26"/>
                  </a:cubicBezTo>
                  <a:cubicBezTo>
                    <a:pt x="72" y="26"/>
                    <a:pt x="72" y="26"/>
                    <a:pt x="72" y="26"/>
                  </a:cubicBezTo>
                  <a:cubicBezTo>
                    <a:pt x="76" y="25"/>
                    <a:pt x="80" y="23"/>
                    <a:pt x="85" y="22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13" y="20"/>
                    <a:pt x="113" y="20"/>
                    <a:pt x="113" y="20"/>
                  </a:cubicBezTo>
                  <a:cubicBezTo>
                    <a:pt x="113" y="20"/>
                    <a:pt x="113" y="20"/>
                    <a:pt x="113" y="20"/>
                  </a:cubicBezTo>
                  <a:cubicBezTo>
                    <a:pt x="118" y="21"/>
                    <a:pt x="122" y="22"/>
                    <a:pt x="126" y="23"/>
                  </a:cubicBezTo>
                  <a:close/>
                  <a:moveTo>
                    <a:pt x="104" y="34"/>
                  </a:moveTo>
                  <a:cubicBezTo>
                    <a:pt x="65" y="34"/>
                    <a:pt x="34" y="66"/>
                    <a:pt x="34" y="104"/>
                  </a:cubicBezTo>
                  <a:cubicBezTo>
                    <a:pt x="34" y="143"/>
                    <a:pt x="65" y="174"/>
                    <a:pt x="104" y="174"/>
                  </a:cubicBezTo>
                  <a:cubicBezTo>
                    <a:pt x="143" y="174"/>
                    <a:pt x="174" y="143"/>
                    <a:pt x="174" y="104"/>
                  </a:cubicBezTo>
                  <a:cubicBezTo>
                    <a:pt x="174" y="65"/>
                    <a:pt x="143" y="34"/>
                    <a:pt x="104" y="34"/>
                  </a:cubicBezTo>
                  <a:close/>
                  <a:moveTo>
                    <a:pt x="121" y="108"/>
                  </a:moveTo>
                  <a:cubicBezTo>
                    <a:pt x="120" y="106"/>
                    <a:pt x="119" y="105"/>
                    <a:pt x="117" y="103"/>
                  </a:cubicBezTo>
                  <a:cubicBezTo>
                    <a:pt x="116" y="102"/>
                    <a:pt x="114" y="101"/>
                    <a:pt x="112" y="100"/>
                  </a:cubicBezTo>
                  <a:cubicBezTo>
                    <a:pt x="110" y="99"/>
                    <a:pt x="108" y="98"/>
                    <a:pt x="106" y="97"/>
                  </a:cubicBezTo>
                  <a:cubicBezTo>
                    <a:pt x="106" y="81"/>
                    <a:pt x="106" y="81"/>
                    <a:pt x="106" y="81"/>
                  </a:cubicBezTo>
                  <a:cubicBezTo>
                    <a:pt x="108" y="81"/>
                    <a:pt x="110" y="81"/>
                    <a:pt x="112" y="82"/>
                  </a:cubicBezTo>
                  <a:cubicBezTo>
                    <a:pt x="114" y="82"/>
                    <a:pt x="116" y="83"/>
                    <a:pt x="118" y="84"/>
                  </a:cubicBezTo>
                  <a:cubicBezTo>
                    <a:pt x="120" y="75"/>
                    <a:pt x="120" y="75"/>
                    <a:pt x="120" y="75"/>
                  </a:cubicBezTo>
                  <a:cubicBezTo>
                    <a:pt x="118" y="75"/>
                    <a:pt x="116" y="74"/>
                    <a:pt x="113" y="74"/>
                  </a:cubicBezTo>
                  <a:cubicBezTo>
                    <a:pt x="111" y="74"/>
                    <a:pt x="109" y="74"/>
                    <a:pt x="106" y="74"/>
                  </a:cubicBezTo>
                  <a:cubicBezTo>
                    <a:pt x="106" y="74"/>
                    <a:pt x="106" y="74"/>
                    <a:pt x="106" y="74"/>
                  </a:cubicBezTo>
                  <a:cubicBezTo>
                    <a:pt x="106" y="68"/>
                    <a:pt x="106" y="68"/>
                    <a:pt x="106" y="68"/>
                  </a:cubicBezTo>
                  <a:cubicBezTo>
                    <a:pt x="101" y="68"/>
                    <a:pt x="101" y="68"/>
                    <a:pt x="101" y="68"/>
                  </a:cubicBezTo>
                  <a:cubicBezTo>
                    <a:pt x="101" y="74"/>
                    <a:pt x="101" y="74"/>
                    <a:pt x="101" y="74"/>
                  </a:cubicBezTo>
                  <a:cubicBezTo>
                    <a:pt x="99" y="74"/>
                    <a:pt x="97" y="75"/>
                    <a:pt x="95" y="76"/>
                  </a:cubicBezTo>
                  <a:cubicBezTo>
                    <a:pt x="93" y="78"/>
                    <a:pt x="91" y="79"/>
                    <a:pt x="90" y="80"/>
                  </a:cubicBezTo>
                  <a:cubicBezTo>
                    <a:pt x="88" y="82"/>
                    <a:pt x="87" y="83"/>
                    <a:pt x="86" y="85"/>
                  </a:cubicBezTo>
                  <a:cubicBezTo>
                    <a:pt x="86" y="87"/>
                    <a:pt x="85" y="88"/>
                    <a:pt x="85" y="90"/>
                  </a:cubicBezTo>
                  <a:cubicBezTo>
                    <a:pt x="85" y="93"/>
                    <a:pt x="86" y="95"/>
                    <a:pt x="87" y="97"/>
                  </a:cubicBezTo>
                  <a:cubicBezTo>
                    <a:pt x="88" y="99"/>
                    <a:pt x="89" y="101"/>
                    <a:pt x="91" y="103"/>
                  </a:cubicBezTo>
                  <a:cubicBezTo>
                    <a:pt x="92" y="104"/>
                    <a:pt x="94" y="105"/>
                    <a:pt x="96" y="106"/>
                  </a:cubicBezTo>
                  <a:cubicBezTo>
                    <a:pt x="98" y="107"/>
                    <a:pt x="99" y="108"/>
                    <a:pt x="101" y="108"/>
                  </a:cubicBezTo>
                  <a:cubicBezTo>
                    <a:pt x="101" y="127"/>
                    <a:pt x="101" y="127"/>
                    <a:pt x="101" y="127"/>
                  </a:cubicBezTo>
                  <a:cubicBezTo>
                    <a:pt x="100" y="127"/>
                    <a:pt x="99" y="127"/>
                    <a:pt x="97" y="126"/>
                  </a:cubicBezTo>
                  <a:cubicBezTo>
                    <a:pt x="96" y="126"/>
                    <a:pt x="94" y="125"/>
                    <a:pt x="93" y="125"/>
                  </a:cubicBezTo>
                  <a:cubicBezTo>
                    <a:pt x="92" y="124"/>
                    <a:pt x="90" y="124"/>
                    <a:pt x="89" y="123"/>
                  </a:cubicBezTo>
                  <a:cubicBezTo>
                    <a:pt x="88" y="122"/>
                    <a:pt x="87" y="122"/>
                    <a:pt x="86" y="121"/>
                  </a:cubicBezTo>
                  <a:cubicBezTo>
                    <a:pt x="83" y="130"/>
                    <a:pt x="83" y="130"/>
                    <a:pt x="83" y="130"/>
                  </a:cubicBezTo>
                  <a:cubicBezTo>
                    <a:pt x="85" y="131"/>
                    <a:pt x="86" y="131"/>
                    <a:pt x="87" y="132"/>
                  </a:cubicBezTo>
                  <a:cubicBezTo>
                    <a:pt x="88" y="133"/>
                    <a:pt x="90" y="133"/>
                    <a:pt x="91" y="133"/>
                  </a:cubicBezTo>
                  <a:cubicBezTo>
                    <a:pt x="92" y="134"/>
                    <a:pt x="94" y="134"/>
                    <a:pt x="95" y="134"/>
                  </a:cubicBezTo>
                  <a:cubicBezTo>
                    <a:pt x="97" y="134"/>
                    <a:pt x="99" y="135"/>
                    <a:pt x="100" y="135"/>
                  </a:cubicBezTo>
                  <a:cubicBezTo>
                    <a:pt x="101" y="135"/>
                    <a:pt x="101" y="135"/>
                    <a:pt x="101" y="134"/>
                  </a:cubicBezTo>
                  <a:cubicBezTo>
                    <a:pt x="101" y="134"/>
                    <a:pt x="101" y="134"/>
                    <a:pt x="101" y="134"/>
                  </a:cubicBezTo>
                  <a:cubicBezTo>
                    <a:pt x="101" y="141"/>
                    <a:pt x="101" y="141"/>
                    <a:pt x="101" y="141"/>
                  </a:cubicBezTo>
                  <a:cubicBezTo>
                    <a:pt x="106" y="141"/>
                    <a:pt x="106" y="141"/>
                    <a:pt x="106" y="141"/>
                  </a:cubicBezTo>
                  <a:cubicBezTo>
                    <a:pt x="106" y="134"/>
                    <a:pt x="106" y="134"/>
                    <a:pt x="106" y="134"/>
                  </a:cubicBezTo>
                  <a:cubicBezTo>
                    <a:pt x="109" y="133"/>
                    <a:pt x="111" y="132"/>
                    <a:pt x="113" y="131"/>
                  </a:cubicBezTo>
                  <a:cubicBezTo>
                    <a:pt x="115" y="130"/>
                    <a:pt x="117" y="129"/>
                    <a:pt x="118" y="127"/>
                  </a:cubicBezTo>
                  <a:cubicBezTo>
                    <a:pt x="120" y="125"/>
                    <a:pt x="121" y="124"/>
                    <a:pt x="121" y="122"/>
                  </a:cubicBezTo>
                  <a:cubicBezTo>
                    <a:pt x="122" y="120"/>
                    <a:pt x="123" y="118"/>
                    <a:pt x="123" y="116"/>
                  </a:cubicBezTo>
                  <a:cubicBezTo>
                    <a:pt x="123" y="113"/>
                    <a:pt x="122" y="111"/>
                    <a:pt x="121" y="108"/>
                  </a:cubicBezTo>
                  <a:close/>
                  <a:moveTo>
                    <a:pt x="96" y="84"/>
                  </a:moveTo>
                  <a:cubicBezTo>
                    <a:pt x="96" y="83"/>
                    <a:pt x="97" y="83"/>
                    <a:pt x="98" y="82"/>
                  </a:cubicBezTo>
                  <a:cubicBezTo>
                    <a:pt x="99" y="82"/>
                    <a:pt x="100" y="81"/>
                    <a:pt x="101" y="81"/>
                  </a:cubicBezTo>
                  <a:cubicBezTo>
                    <a:pt x="101" y="95"/>
                    <a:pt x="101" y="95"/>
                    <a:pt x="101" y="95"/>
                  </a:cubicBezTo>
                  <a:cubicBezTo>
                    <a:pt x="100" y="94"/>
                    <a:pt x="98" y="93"/>
                    <a:pt x="97" y="92"/>
                  </a:cubicBezTo>
                  <a:cubicBezTo>
                    <a:pt x="96" y="91"/>
                    <a:pt x="96" y="90"/>
                    <a:pt x="96" y="88"/>
                  </a:cubicBezTo>
                  <a:cubicBezTo>
                    <a:pt x="96" y="87"/>
                    <a:pt x="96" y="85"/>
                    <a:pt x="96" y="84"/>
                  </a:cubicBezTo>
                  <a:close/>
                  <a:moveTo>
                    <a:pt x="111" y="123"/>
                  </a:moveTo>
                  <a:cubicBezTo>
                    <a:pt x="111" y="124"/>
                    <a:pt x="110" y="125"/>
                    <a:pt x="109" y="126"/>
                  </a:cubicBezTo>
                  <a:cubicBezTo>
                    <a:pt x="109" y="126"/>
                    <a:pt x="108" y="126"/>
                    <a:pt x="108" y="126"/>
                  </a:cubicBezTo>
                  <a:cubicBezTo>
                    <a:pt x="107" y="126"/>
                    <a:pt x="107" y="127"/>
                    <a:pt x="106" y="127"/>
                  </a:cubicBezTo>
                  <a:cubicBezTo>
                    <a:pt x="106" y="111"/>
                    <a:pt x="106" y="111"/>
                    <a:pt x="106" y="111"/>
                  </a:cubicBezTo>
                  <a:cubicBezTo>
                    <a:pt x="108" y="111"/>
                    <a:pt x="110" y="112"/>
                    <a:pt x="111" y="113"/>
                  </a:cubicBezTo>
                  <a:cubicBezTo>
                    <a:pt x="112" y="115"/>
                    <a:pt x="112" y="116"/>
                    <a:pt x="112" y="118"/>
                  </a:cubicBezTo>
                  <a:cubicBezTo>
                    <a:pt x="112" y="120"/>
                    <a:pt x="112" y="122"/>
                    <a:pt x="111" y="1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CB68CAC9-9DC2-4353-B177-D5523165A41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60879" y="3582902"/>
              <a:ext cx="307399" cy="310488"/>
            </a:xfrm>
            <a:custGeom>
              <a:avLst/>
              <a:gdLst>
                <a:gd name="T0" fmla="*/ 35 w 168"/>
                <a:gd name="T1" fmla="*/ 85 h 170"/>
                <a:gd name="T2" fmla="*/ 103 w 168"/>
                <a:gd name="T3" fmla="*/ 19 h 170"/>
                <a:gd name="T4" fmla="*/ 125 w 168"/>
                <a:gd name="T5" fmla="*/ 28 h 170"/>
                <a:gd name="T6" fmla="*/ 137 w 168"/>
                <a:gd name="T7" fmla="*/ 40 h 170"/>
                <a:gd name="T8" fmla="*/ 150 w 168"/>
                <a:gd name="T9" fmla="*/ 59 h 170"/>
                <a:gd name="T10" fmla="*/ 152 w 168"/>
                <a:gd name="T11" fmla="*/ 73 h 170"/>
                <a:gd name="T12" fmla="*/ 154 w 168"/>
                <a:gd name="T13" fmla="*/ 95 h 170"/>
                <a:gd name="T14" fmla="*/ 151 w 168"/>
                <a:gd name="T15" fmla="*/ 108 h 170"/>
                <a:gd name="T16" fmla="*/ 140 w 168"/>
                <a:gd name="T17" fmla="*/ 128 h 170"/>
                <a:gd name="T18" fmla="*/ 132 w 168"/>
                <a:gd name="T19" fmla="*/ 136 h 170"/>
                <a:gd name="T20" fmla="*/ 112 w 168"/>
                <a:gd name="T21" fmla="*/ 149 h 170"/>
                <a:gd name="T22" fmla="*/ 101 w 168"/>
                <a:gd name="T23" fmla="*/ 152 h 170"/>
                <a:gd name="T24" fmla="*/ 78 w 168"/>
                <a:gd name="T25" fmla="*/ 154 h 170"/>
                <a:gd name="T26" fmla="*/ 67 w 168"/>
                <a:gd name="T27" fmla="*/ 152 h 170"/>
                <a:gd name="T28" fmla="*/ 46 w 168"/>
                <a:gd name="T29" fmla="*/ 142 h 170"/>
                <a:gd name="T30" fmla="*/ 17 w 168"/>
                <a:gd name="T31" fmla="*/ 137 h 170"/>
                <a:gd name="T32" fmla="*/ 21 w 168"/>
                <a:gd name="T33" fmla="*/ 111 h 170"/>
                <a:gd name="T34" fmla="*/ 0 w 168"/>
                <a:gd name="T35" fmla="*/ 76 h 170"/>
                <a:gd name="T36" fmla="*/ 20 w 168"/>
                <a:gd name="T37" fmla="*/ 63 h 170"/>
                <a:gd name="T38" fmla="*/ 31 w 168"/>
                <a:gd name="T39" fmla="*/ 42 h 170"/>
                <a:gd name="T40" fmla="*/ 33 w 168"/>
                <a:gd name="T41" fmla="*/ 18 h 170"/>
                <a:gd name="T42" fmla="*/ 59 w 168"/>
                <a:gd name="T43" fmla="*/ 21 h 170"/>
                <a:gd name="T44" fmla="*/ 89 w 168"/>
                <a:gd name="T45" fmla="*/ 0 h 170"/>
                <a:gd name="T46" fmla="*/ 103 w 168"/>
                <a:gd name="T47" fmla="*/ 19 h 170"/>
                <a:gd name="T48" fmla="*/ 85 w 168"/>
                <a:gd name="T49" fmla="*/ 142 h 170"/>
                <a:gd name="T50" fmla="*/ 101 w 168"/>
                <a:gd name="T51" fmla="*/ 88 h 170"/>
                <a:gd name="T52" fmla="*/ 86 w 168"/>
                <a:gd name="T53" fmla="*/ 77 h 170"/>
                <a:gd name="T54" fmla="*/ 98 w 168"/>
                <a:gd name="T55" fmla="*/ 63 h 170"/>
                <a:gd name="T56" fmla="*/ 86 w 168"/>
                <a:gd name="T57" fmla="*/ 53 h 170"/>
                <a:gd name="T58" fmla="*/ 81 w 168"/>
                <a:gd name="T59" fmla="*/ 47 h 170"/>
                <a:gd name="T60" fmla="*/ 69 w 168"/>
                <a:gd name="T61" fmla="*/ 60 h 170"/>
                <a:gd name="T62" fmla="*/ 67 w 168"/>
                <a:gd name="T63" fmla="*/ 77 h 170"/>
                <a:gd name="T64" fmla="*/ 81 w 168"/>
                <a:gd name="T65" fmla="*/ 88 h 170"/>
                <a:gd name="T66" fmla="*/ 73 w 168"/>
                <a:gd name="T67" fmla="*/ 104 h 170"/>
                <a:gd name="T68" fmla="*/ 63 w 168"/>
                <a:gd name="T69" fmla="*/ 110 h 170"/>
                <a:gd name="T70" fmla="*/ 75 w 168"/>
                <a:gd name="T71" fmla="*/ 114 h 170"/>
                <a:gd name="T72" fmla="*/ 81 w 168"/>
                <a:gd name="T73" fmla="*/ 114 h 170"/>
                <a:gd name="T74" fmla="*/ 86 w 168"/>
                <a:gd name="T75" fmla="*/ 113 h 170"/>
                <a:gd name="T76" fmla="*/ 101 w 168"/>
                <a:gd name="T77" fmla="*/ 101 h 170"/>
                <a:gd name="T78" fmla="*/ 76 w 168"/>
                <a:gd name="T79" fmla="*/ 64 h 170"/>
                <a:gd name="T80" fmla="*/ 81 w 168"/>
                <a:gd name="T81" fmla="*/ 75 h 170"/>
                <a:gd name="T82" fmla="*/ 76 w 168"/>
                <a:gd name="T83" fmla="*/ 64 h 170"/>
                <a:gd name="T84" fmla="*/ 88 w 168"/>
                <a:gd name="T85" fmla="*/ 106 h 170"/>
                <a:gd name="T86" fmla="*/ 91 w 168"/>
                <a:gd name="T87" fmla="*/ 93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8" h="170">
                  <a:moveTo>
                    <a:pt x="135" y="85"/>
                  </a:moveTo>
                  <a:cubicBezTo>
                    <a:pt x="135" y="113"/>
                    <a:pt x="113" y="135"/>
                    <a:pt x="85" y="135"/>
                  </a:cubicBezTo>
                  <a:cubicBezTo>
                    <a:pt x="58" y="135"/>
                    <a:pt x="35" y="113"/>
                    <a:pt x="35" y="85"/>
                  </a:cubicBezTo>
                  <a:cubicBezTo>
                    <a:pt x="35" y="57"/>
                    <a:pt x="58" y="35"/>
                    <a:pt x="85" y="35"/>
                  </a:cubicBezTo>
                  <a:cubicBezTo>
                    <a:pt x="113" y="35"/>
                    <a:pt x="135" y="57"/>
                    <a:pt x="135" y="85"/>
                  </a:cubicBezTo>
                  <a:close/>
                  <a:moveTo>
                    <a:pt x="103" y="19"/>
                  </a:moveTo>
                  <a:cubicBezTo>
                    <a:pt x="114" y="5"/>
                    <a:pt x="114" y="5"/>
                    <a:pt x="114" y="5"/>
                  </a:cubicBezTo>
                  <a:cubicBezTo>
                    <a:pt x="129" y="12"/>
                    <a:pt x="129" y="12"/>
                    <a:pt x="129" y="12"/>
                  </a:cubicBezTo>
                  <a:cubicBezTo>
                    <a:pt x="125" y="28"/>
                    <a:pt x="125" y="28"/>
                    <a:pt x="125" y="28"/>
                  </a:cubicBezTo>
                  <a:cubicBezTo>
                    <a:pt x="125" y="29"/>
                    <a:pt x="125" y="29"/>
                    <a:pt x="125" y="29"/>
                  </a:cubicBezTo>
                  <a:cubicBezTo>
                    <a:pt x="129" y="32"/>
                    <a:pt x="133" y="35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53" y="34"/>
                    <a:pt x="153" y="34"/>
                    <a:pt x="153" y="34"/>
                  </a:cubicBezTo>
                  <a:cubicBezTo>
                    <a:pt x="162" y="48"/>
                    <a:pt x="162" y="48"/>
                    <a:pt x="162" y="48"/>
                  </a:cubicBezTo>
                  <a:cubicBezTo>
                    <a:pt x="150" y="59"/>
                    <a:pt x="150" y="59"/>
                    <a:pt x="150" y="59"/>
                  </a:cubicBezTo>
                  <a:cubicBezTo>
                    <a:pt x="149" y="60"/>
                    <a:pt x="149" y="60"/>
                    <a:pt x="149" y="60"/>
                  </a:cubicBezTo>
                  <a:cubicBezTo>
                    <a:pt x="151" y="64"/>
                    <a:pt x="152" y="69"/>
                    <a:pt x="153" y="73"/>
                  </a:cubicBezTo>
                  <a:cubicBezTo>
                    <a:pt x="152" y="73"/>
                    <a:pt x="152" y="73"/>
                    <a:pt x="152" y="73"/>
                  </a:cubicBezTo>
                  <a:cubicBezTo>
                    <a:pt x="168" y="77"/>
                    <a:pt x="168" y="77"/>
                    <a:pt x="168" y="77"/>
                  </a:cubicBezTo>
                  <a:cubicBezTo>
                    <a:pt x="168" y="94"/>
                    <a:pt x="168" y="94"/>
                    <a:pt x="168" y="94"/>
                  </a:cubicBezTo>
                  <a:cubicBezTo>
                    <a:pt x="154" y="95"/>
                    <a:pt x="154" y="95"/>
                    <a:pt x="154" y="95"/>
                  </a:cubicBezTo>
                  <a:cubicBezTo>
                    <a:pt x="153" y="95"/>
                    <a:pt x="153" y="95"/>
                    <a:pt x="153" y="95"/>
                  </a:cubicBezTo>
                  <a:cubicBezTo>
                    <a:pt x="152" y="100"/>
                    <a:pt x="152" y="103"/>
                    <a:pt x="150" y="107"/>
                  </a:cubicBezTo>
                  <a:cubicBezTo>
                    <a:pt x="151" y="108"/>
                    <a:pt x="151" y="108"/>
                    <a:pt x="151" y="108"/>
                  </a:cubicBezTo>
                  <a:cubicBezTo>
                    <a:pt x="164" y="119"/>
                    <a:pt x="164" y="119"/>
                    <a:pt x="164" y="119"/>
                  </a:cubicBezTo>
                  <a:cubicBezTo>
                    <a:pt x="156" y="134"/>
                    <a:pt x="156" y="134"/>
                    <a:pt x="156" y="134"/>
                  </a:cubicBezTo>
                  <a:cubicBezTo>
                    <a:pt x="140" y="128"/>
                    <a:pt x="140" y="128"/>
                    <a:pt x="140" y="128"/>
                  </a:cubicBezTo>
                  <a:cubicBezTo>
                    <a:pt x="139" y="128"/>
                    <a:pt x="139" y="128"/>
                    <a:pt x="139" y="128"/>
                  </a:cubicBezTo>
                  <a:cubicBezTo>
                    <a:pt x="137" y="131"/>
                    <a:pt x="134" y="133"/>
                    <a:pt x="132" y="136"/>
                  </a:cubicBezTo>
                  <a:cubicBezTo>
                    <a:pt x="132" y="136"/>
                    <a:pt x="132" y="136"/>
                    <a:pt x="132" y="136"/>
                  </a:cubicBezTo>
                  <a:cubicBezTo>
                    <a:pt x="138" y="152"/>
                    <a:pt x="138" y="152"/>
                    <a:pt x="138" y="152"/>
                  </a:cubicBezTo>
                  <a:cubicBezTo>
                    <a:pt x="124" y="161"/>
                    <a:pt x="124" y="161"/>
                    <a:pt x="124" y="161"/>
                  </a:cubicBezTo>
                  <a:cubicBezTo>
                    <a:pt x="112" y="149"/>
                    <a:pt x="112" y="149"/>
                    <a:pt x="112" y="149"/>
                  </a:cubicBezTo>
                  <a:cubicBezTo>
                    <a:pt x="112" y="149"/>
                    <a:pt x="112" y="149"/>
                    <a:pt x="112" y="149"/>
                  </a:cubicBezTo>
                  <a:cubicBezTo>
                    <a:pt x="109" y="150"/>
                    <a:pt x="105" y="151"/>
                    <a:pt x="101" y="152"/>
                  </a:cubicBezTo>
                  <a:cubicBezTo>
                    <a:pt x="101" y="152"/>
                    <a:pt x="101" y="152"/>
                    <a:pt x="101" y="152"/>
                  </a:cubicBezTo>
                  <a:cubicBezTo>
                    <a:pt x="99" y="169"/>
                    <a:pt x="99" y="169"/>
                    <a:pt x="99" y="169"/>
                  </a:cubicBezTo>
                  <a:cubicBezTo>
                    <a:pt x="82" y="170"/>
                    <a:pt x="82" y="170"/>
                    <a:pt x="82" y="170"/>
                  </a:cubicBezTo>
                  <a:cubicBezTo>
                    <a:pt x="78" y="154"/>
                    <a:pt x="78" y="154"/>
                    <a:pt x="78" y="154"/>
                  </a:cubicBezTo>
                  <a:cubicBezTo>
                    <a:pt x="78" y="154"/>
                    <a:pt x="78" y="154"/>
                    <a:pt x="78" y="154"/>
                  </a:cubicBezTo>
                  <a:cubicBezTo>
                    <a:pt x="74" y="153"/>
                    <a:pt x="71" y="153"/>
                    <a:pt x="67" y="152"/>
                  </a:cubicBezTo>
                  <a:cubicBezTo>
                    <a:pt x="67" y="152"/>
                    <a:pt x="67" y="152"/>
                    <a:pt x="67" y="152"/>
                  </a:cubicBezTo>
                  <a:cubicBezTo>
                    <a:pt x="57" y="166"/>
                    <a:pt x="57" y="166"/>
                    <a:pt x="57" y="166"/>
                  </a:cubicBezTo>
                  <a:cubicBezTo>
                    <a:pt x="41" y="158"/>
                    <a:pt x="41" y="158"/>
                    <a:pt x="41" y="158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1" y="139"/>
                    <a:pt x="37" y="135"/>
                    <a:pt x="34" y="131"/>
                  </a:cubicBezTo>
                  <a:cubicBezTo>
                    <a:pt x="17" y="137"/>
                    <a:pt x="17" y="137"/>
                    <a:pt x="17" y="137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21" y="111"/>
                    <a:pt x="21" y="111"/>
                    <a:pt x="21" y="111"/>
                  </a:cubicBezTo>
                  <a:cubicBezTo>
                    <a:pt x="21" y="111"/>
                    <a:pt x="21" y="111"/>
                    <a:pt x="21" y="111"/>
                  </a:cubicBezTo>
                  <a:cubicBezTo>
                    <a:pt x="19" y="106"/>
                    <a:pt x="18" y="102"/>
                    <a:pt x="17" y="97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17" y="74"/>
                    <a:pt x="17" y="74"/>
                    <a:pt x="17" y="74"/>
                  </a:cubicBezTo>
                  <a:cubicBezTo>
                    <a:pt x="17" y="74"/>
                    <a:pt x="17" y="74"/>
                    <a:pt x="17" y="74"/>
                  </a:cubicBezTo>
                  <a:cubicBezTo>
                    <a:pt x="18" y="69"/>
                    <a:pt x="19" y="66"/>
                    <a:pt x="20" y="63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4" y="39"/>
                    <a:pt x="36" y="37"/>
                    <a:pt x="39" y="34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62" y="20"/>
                    <a:pt x="66" y="19"/>
                    <a:pt x="69" y="18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3" y="16"/>
                    <a:pt x="93" y="16"/>
                    <a:pt x="93" y="16"/>
                  </a:cubicBezTo>
                  <a:cubicBezTo>
                    <a:pt x="93" y="17"/>
                    <a:pt x="93" y="17"/>
                    <a:pt x="93" y="17"/>
                  </a:cubicBezTo>
                  <a:cubicBezTo>
                    <a:pt x="96" y="17"/>
                    <a:pt x="100" y="18"/>
                    <a:pt x="103" y="19"/>
                  </a:cubicBezTo>
                  <a:close/>
                  <a:moveTo>
                    <a:pt x="85" y="28"/>
                  </a:moveTo>
                  <a:cubicBezTo>
                    <a:pt x="54" y="28"/>
                    <a:pt x="28" y="53"/>
                    <a:pt x="28" y="85"/>
                  </a:cubicBezTo>
                  <a:cubicBezTo>
                    <a:pt x="28" y="117"/>
                    <a:pt x="54" y="142"/>
                    <a:pt x="85" y="142"/>
                  </a:cubicBezTo>
                  <a:cubicBezTo>
                    <a:pt x="117" y="142"/>
                    <a:pt x="142" y="117"/>
                    <a:pt x="142" y="85"/>
                  </a:cubicBezTo>
                  <a:cubicBezTo>
                    <a:pt x="142" y="53"/>
                    <a:pt x="117" y="28"/>
                    <a:pt x="85" y="28"/>
                  </a:cubicBezTo>
                  <a:close/>
                  <a:moveTo>
                    <a:pt x="101" y="88"/>
                  </a:moveTo>
                  <a:cubicBezTo>
                    <a:pt x="100" y="86"/>
                    <a:pt x="99" y="84"/>
                    <a:pt x="97" y="83"/>
                  </a:cubicBezTo>
                  <a:cubicBezTo>
                    <a:pt x="96" y="81"/>
                    <a:pt x="94" y="80"/>
                    <a:pt x="92" y="79"/>
                  </a:cubicBezTo>
                  <a:cubicBezTo>
                    <a:pt x="90" y="78"/>
                    <a:pt x="88" y="78"/>
                    <a:pt x="86" y="77"/>
                  </a:cubicBezTo>
                  <a:cubicBezTo>
                    <a:pt x="86" y="61"/>
                    <a:pt x="86" y="61"/>
                    <a:pt x="86" y="61"/>
                  </a:cubicBezTo>
                  <a:cubicBezTo>
                    <a:pt x="88" y="61"/>
                    <a:pt x="90" y="61"/>
                    <a:pt x="92" y="61"/>
                  </a:cubicBezTo>
                  <a:cubicBezTo>
                    <a:pt x="94" y="62"/>
                    <a:pt x="96" y="63"/>
                    <a:pt x="98" y="63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98" y="54"/>
                    <a:pt x="95" y="54"/>
                    <a:pt x="93" y="53"/>
                  </a:cubicBezTo>
                  <a:cubicBezTo>
                    <a:pt x="91" y="53"/>
                    <a:pt x="89" y="53"/>
                    <a:pt x="86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47"/>
                    <a:pt x="86" y="47"/>
                    <a:pt x="86" y="47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79" y="54"/>
                    <a:pt x="76" y="55"/>
                    <a:pt x="74" y="56"/>
                  </a:cubicBezTo>
                  <a:cubicBezTo>
                    <a:pt x="73" y="57"/>
                    <a:pt x="71" y="58"/>
                    <a:pt x="69" y="60"/>
                  </a:cubicBezTo>
                  <a:cubicBezTo>
                    <a:pt x="68" y="61"/>
                    <a:pt x="67" y="63"/>
                    <a:pt x="66" y="65"/>
                  </a:cubicBezTo>
                  <a:cubicBezTo>
                    <a:pt x="66" y="66"/>
                    <a:pt x="65" y="68"/>
                    <a:pt x="65" y="69"/>
                  </a:cubicBezTo>
                  <a:cubicBezTo>
                    <a:pt x="65" y="72"/>
                    <a:pt x="66" y="75"/>
                    <a:pt x="67" y="77"/>
                  </a:cubicBezTo>
                  <a:cubicBezTo>
                    <a:pt x="68" y="79"/>
                    <a:pt x="69" y="81"/>
                    <a:pt x="70" y="82"/>
                  </a:cubicBezTo>
                  <a:cubicBezTo>
                    <a:pt x="72" y="84"/>
                    <a:pt x="74" y="85"/>
                    <a:pt x="76" y="86"/>
                  </a:cubicBezTo>
                  <a:cubicBezTo>
                    <a:pt x="77" y="86"/>
                    <a:pt x="79" y="87"/>
                    <a:pt x="81" y="88"/>
                  </a:cubicBezTo>
                  <a:cubicBezTo>
                    <a:pt x="81" y="106"/>
                    <a:pt x="81" y="106"/>
                    <a:pt x="81" y="106"/>
                  </a:cubicBezTo>
                  <a:cubicBezTo>
                    <a:pt x="80" y="106"/>
                    <a:pt x="79" y="106"/>
                    <a:pt x="77" y="106"/>
                  </a:cubicBezTo>
                  <a:cubicBezTo>
                    <a:pt x="76" y="105"/>
                    <a:pt x="74" y="105"/>
                    <a:pt x="73" y="104"/>
                  </a:cubicBezTo>
                  <a:cubicBezTo>
                    <a:pt x="72" y="104"/>
                    <a:pt x="70" y="103"/>
                    <a:pt x="69" y="103"/>
                  </a:cubicBezTo>
                  <a:cubicBezTo>
                    <a:pt x="68" y="102"/>
                    <a:pt x="67" y="101"/>
                    <a:pt x="66" y="10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5" y="110"/>
                    <a:pt x="66" y="111"/>
                    <a:pt x="67" y="112"/>
                  </a:cubicBezTo>
                  <a:cubicBezTo>
                    <a:pt x="68" y="112"/>
                    <a:pt x="70" y="113"/>
                    <a:pt x="71" y="113"/>
                  </a:cubicBezTo>
                  <a:cubicBezTo>
                    <a:pt x="72" y="113"/>
                    <a:pt x="74" y="114"/>
                    <a:pt x="75" y="114"/>
                  </a:cubicBezTo>
                  <a:cubicBezTo>
                    <a:pt x="77" y="114"/>
                    <a:pt x="78" y="114"/>
                    <a:pt x="80" y="114"/>
                  </a:cubicBezTo>
                  <a:cubicBezTo>
                    <a:pt x="80" y="114"/>
                    <a:pt x="81" y="114"/>
                    <a:pt x="81" y="114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81" y="120"/>
                    <a:pt x="81" y="120"/>
                    <a:pt x="81" y="120"/>
                  </a:cubicBezTo>
                  <a:cubicBezTo>
                    <a:pt x="86" y="120"/>
                    <a:pt x="86" y="120"/>
                    <a:pt x="86" y="120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9" y="113"/>
                    <a:pt x="91" y="112"/>
                    <a:pt x="93" y="111"/>
                  </a:cubicBezTo>
                  <a:cubicBezTo>
                    <a:pt x="95" y="110"/>
                    <a:pt x="97" y="108"/>
                    <a:pt x="98" y="107"/>
                  </a:cubicBezTo>
                  <a:cubicBezTo>
                    <a:pt x="100" y="105"/>
                    <a:pt x="101" y="103"/>
                    <a:pt x="101" y="101"/>
                  </a:cubicBezTo>
                  <a:cubicBezTo>
                    <a:pt x="102" y="100"/>
                    <a:pt x="103" y="98"/>
                    <a:pt x="103" y="96"/>
                  </a:cubicBezTo>
                  <a:cubicBezTo>
                    <a:pt x="103" y="93"/>
                    <a:pt x="102" y="90"/>
                    <a:pt x="101" y="88"/>
                  </a:cubicBezTo>
                  <a:close/>
                  <a:moveTo>
                    <a:pt x="76" y="64"/>
                  </a:moveTo>
                  <a:cubicBezTo>
                    <a:pt x="76" y="63"/>
                    <a:pt x="77" y="62"/>
                    <a:pt x="78" y="62"/>
                  </a:cubicBezTo>
                  <a:cubicBezTo>
                    <a:pt x="79" y="61"/>
                    <a:pt x="80" y="61"/>
                    <a:pt x="81" y="61"/>
                  </a:cubicBezTo>
                  <a:cubicBezTo>
                    <a:pt x="81" y="75"/>
                    <a:pt x="81" y="75"/>
                    <a:pt x="81" y="75"/>
                  </a:cubicBezTo>
                  <a:cubicBezTo>
                    <a:pt x="80" y="74"/>
                    <a:pt x="78" y="73"/>
                    <a:pt x="77" y="72"/>
                  </a:cubicBezTo>
                  <a:cubicBezTo>
                    <a:pt x="76" y="71"/>
                    <a:pt x="75" y="69"/>
                    <a:pt x="75" y="68"/>
                  </a:cubicBezTo>
                  <a:cubicBezTo>
                    <a:pt x="75" y="66"/>
                    <a:pt x="76" y="65"/>
                    <a:pt x="76" y="64"/>
                  </a:cubicBezTo>
                  <a:close/>
                  <a:moveTo>
                    <a:pt x="91" y="103"/>
                  </a:moveTo>
                  <a:cubicBezTo>
                    <a:pt x="91" y="104"/>
                    <a:pt x="90" y="105"/>
                    <a:pt x="89" y="105"/>
                  </a:cubicBezTo>
                  <a:cubicBezTo>
                    <a:pt x="89" y="105"/>
                    <a:pt x="88" y="106"/>
                    <a:pt x="88" y="106"/>
                  </a:cubicBezTo>
                  <a:cubicBezTo>
                    <a:pt x="87" y="106"/>
                    <a:pt x="87" y="106"/>
                    <a:pt x="86" y="106"/>
                  </a:cubicBezTo>
                  <a:cubicBezTo>
                    <a:pt x="86" y="90"/>
                    <a:pt x="86" y="90"/>
                    <a:pt x="86" y="90"/>
                  </a:cubicBezTo>
                  <a:cubicBezTo>
                    <a:pt x="88" y="91"/>
                    <a:pt x="89" y="92"/>
                    <a:pt x="91" y="93"/>
                  </a:cubicBezTo>
                  <a:cubicBezTo>
                    <a:pt x="92" y="94"/>
                    <a:pt x="92" y="96"/>
                    <a:pt x="92" y="97"/>
                  </a:cubicBezTo>
                  <a:cubicBezTo>
                    <a:pt x="92" y="100"/>
                    <a:pt x="92" y="101"/>
                    <a:pt x="91" y="10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46DDCBFA-2E8F-4A6F-9BAD-2D4D1964D5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17059" y="3009039"/>
              <a:ext cx="305855" cy="312033"/>
            </a:xfrm>
            <a:custGeom>
              <a:avLst/>
              <a:gdLst>
                <a:gd name="T0" fmla="*/ 92 w 167"/>
                <a:gd name="T1" fmla="*/ 16 h 171"/>
                <a:gd name="T2" fmla="*/ 68 w 167"/>
                <a:gd name="T3" fmla="*/ 18 h 171"/>
                <a:gd name="T4" fmla="*/ 46 w 167"/>
                <a:gd name="T5" fmla="*/ 9 h 171"/>
                <a:gd name="T6" fmla="*/ 31 w 167"/>
                <a:gd name="T7" fmla="*/ 42 h 171"/>
                <a:gd name="T8" fmla="*/ 6 w 167"/>
                <a:gd name="T9" fmla="*/ 52 h 171"/>
                <a:gd name="T10" fmla="*/ 16 w 167"/>
                <a:gd name="T11" fmla="*/ 74 h 171"/>
                <a:gd name="T12" fmla="*/ 16 w 167"/>
                <a:gd name="T13" fmla="*/ 97 h 171"/>
                <a:gd name="T14" fmla="*/ 8 w 167"/>
                <a:gd name="T15" fmla="*/ 122 h 171"/>
                <a:gd name="T16" fmla="*/ 45 w 167"/>
                <a:gd name="T17" fmla="*/ 142 h 171"/>
                <a:gd name="T18" fmla="*/ 56 w 167"/>
                <a:gd name="T19" fmla="*/ 166 h 171"/>
                <a:gd name="T20" fmla="*/ 77 w 167"/>
                <a:gd name="T21" fmla="*/ 154 h 171"/>
                <a:gd name="T22" fmla="*/ 99 w 167"/>
                <a:gd name="T23" fmla="*/ 170 h 171"/>
                <a:gd name="T24" fmla="*/ 111 w 167"/>
                <a:gd name="T25" fmla="*/ 149 h 171"/>
                <a:gd name="T26" fmla="*/ 137 w 167"/>
                <a:gd name="T27" fmla="*/ 152 h 171"/>
                <a:gd name="T28" fmla="*/ 138 w 167"/>
                <a:gd name="T29" fmla="*/ 128 h 171"/>
                <a:gd name="T30" fmla="*/ 163 w 167"/>
                <a:gd name="T31" fmla="*/ 119 h 171"/>
                <a:gd name="T32" fmla="*/ 152 w 167"/>
                <a:gd name="T33" fmla="*/ 95 h 171"/>
                <a:gd name="T34" fmla="*/ 167 w 167"/>
                <a:gd name="T35" fmla="*/ 77 h 171"/>
                <a:gd name="T36" fmla="*/ 148 w 167"/>
                <a:gd name="T37" fmla="*/ 60 h 171"/>
                <a:gd name="T38" fmla="*/ 153 w 167"/>
                <a:gd name="T39" fmla="*/ 34 h 171"/>
                <a:gd name="T40" fmla="*/ 124 w 167"/>
                <a:gd name="T41" fmla="*/ 29 h 171"/>
                <a:gd name="T42" fmla="*/ 113 w 167"/>
                <a:gd name="T43" fmla="*/ 5 h 171"/>
                <a:gd name="T44" fmla="*/ 84 w 167"/>
                <a:gd name="T45" fmla="*/ 143 h 171"/>
                <a:gd name="T46" fmla="*/ 142 w 167"/>
                <a:gd name="T47" fmla="*/ 85 h 171"/>
                <a:gd name="T48" fmla="*/ 92 w 167"/>
                <a:gd name="T49" fmla="*/ 104 h 171"/>
                <a:gd name="T50" fmla="*/ 87 w 167"/>
                <a:gd name="T51" fmla="*/ 108 h 171"/>
                <a:gd name="T52" fmla="*/ 79 w 167"/>
                <a:gd name="T53" fmla="*/ 63 h 171"/>
                <a:gd name="T54" fmla="*/ 78 w 167"/>
                <a:gd name="T55" fmla="*/ 74 h 171"/>
                <a:gd name="T56" fmla="*/ 79 w 167"/>
                <a:gd name="T57" fmla="*/ 63 h 171"/>
                <a:gd name="T58" fmla="*/ 84 w 167"/>
                <a:gd name="T59" fmla="*/ 135 h 171"/>
                <a:gd name="T60" fmla="*/ 102 w 167"/>
                <a:gd name="T61" fmla="*/ 103 h 171"/>
                <a:gd name="T62" fmla="*/ 87 w 167"/>
                <a:gd name="T63" fmla="*/ 115 h 171"/>
                <a:gd name="T64" fmla="*/ 83 w 167"/>
                <a:gd name="T65" fmla="*/ 116 h 171"/>
                <a:gd name="T66" fmla="*/ 76 w 167"/>
                <a:gd name="T67" fmla="*/ 115 h 171"/>
                <a:gd name="T68" fmla="*/ 64 w 167"/>
                <a:gd name="T69" fmla="*/ 111 h 171"/>
                <a:gd name="T70" fmla="*/ 74 w 167"/>
                <a:gd name="T71" fmla="*/ 106 h 171"/>
                <a:gd name="T72" fmla="*/ 83 w 167"/>
                <a:gd name="T73" fmla="*/ 90 h 171"/>
                <a:gd name="T74" fmla="*/ 68 w 167"/>
                <a:gd name="T75" fmla="*/ 79 h 171"/>
                <a:gd name="T76" fmla="*/ 70 w 167"/>
                <a:gd name="T77" fmla="*/ 62 h 171"/>
                <a:gd name="T78" fmla="*/ 83 w 167"/>
                <a:gd name="T79" fmla="*/ 50 h 171"/>
                <a:gd name="T80" fmla="*/ 87 w 167"/>
                <a:gd name="T81" fmla="*/ 54 h 171"/>
                <a:gd name="T82" fmla="*/ 99 w 167"/>
                <a:gd name="T83" fmla="*/ 65 h 171"/>
                <a:gd name="T84" fmla="*/ 87 w 167"/>
                <a:gd name="T85" fmla="*/ 79 h 171"/>
                <a:gd name="T86" fmla="*/ 102 w 167"/>
                <a:gd name="T87" fmla="*/ 9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7" h="171">
                  <a:moveTo>
                    <a:pt x="103" y="19"/>
                  </a:moveTo>
                  <a:cubicBezTo>
                    <a:pt x="99" y="18"/>
                    <a:pt x="96" y="17"/>
                    <a:pt x="92" y="17"/>
                  </a:cubicBezTo>
                  <a:cubicBezTo>
                    <a:pt x="92" y="16"/>
                    <a:pt x="92" y="16"/>
                    <a:pt x="92" y="16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5" y="19"/>
                    <a:pt x="61" y="20"/>
                    <a:pt x="58" y="22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5" y="37"/>
                    <a:pt x="33" y="39"/>
                    <a:pt x="31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6" y="52"/>
                    <a:pt x="6" y="52"/>
                    <a:pt x="6" y="52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18" y="66"/>
                    <a:pt x="17" y="69"/>
                    <a:pt x="17" y="74"/>
                  </a:cubicBezTo>
                  <a:cubicBezTo>
                    <a:pt x="16" y="74"/>
                    <a:pt x="16" y="74"/>
                    <a:pt x="16" y="74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16" y="97"/>
                    <a:pt x="16" y="97"/>
                    <a:pt x="16" y="97"/>
                  </a:cubicBezTo>
                  <a:cubicBezTo>
                    <a:pt x="17" y="102"/>
                    <a:pt x="19" y="107"/>
                    <a:pt x="20" y="111"/>
                  </a:cubicBezTo>
                  <a:cubicBezTo>
                    <a:pt x="20" y="111"/>
                    <a:pt x="20" y="111"/>
                    <a:pt x="20" y="111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17" y="137"/>
                    <a:pt x="17" y="137"/>
                    <a:pt x="17" y="137"/>
                  </a:cubicBezTo>
                  <a:cubicBezTo>
                    <a:pt x="33" y="131"/>
                    <a:pt x="33" y="131"/>
                    <a:pt x="33" y="131"/>
                  </a:cubicBezTo>
                  <a:cubicBezTo>
                    <a:pt x="37" y="135"/>
                    <a:pt x="41" y="139"/>
                    <a:pt x="45" y="142"/>
                  </a:cubicBezTo>
                  <a:cubicBezTo>
                    <a:pt x="45" y="142"/>
                    <a:pt x="45" y="142"/>
                    <a:pt x="45" y="142"/>
                  </a:cubicBezTo>
                  <a:cubicBezTo>
                    <a:pt x="41" y="159"/>
                    <a:pt x="41" y="159"/>
                    <a:pt x="41" y="159"/>
                  </a:cubicBezTo>
                  <a:cubicBezTo>
                    <a:pt x="56" y="166"/>
                    <a:pt x="56" y="166"/>
                    <a:pt x="56" y="166"/>
                  </a:cubicBezTo>
                  <a:cubicBezTo>
                    <a:pt x="67" y="152"/>
                    <a:pt x="67" y="152"/>
                    <a:pt x="67" y="152"/>
                  </a:cubicBezTo>
                  <a:cubicBezTo>
                    <a:pt x="67" y="152"/>
                    <a:pt x="67" y="152"/>
                    <a:pt x="67" y="152"/>
                  </a:cubicBezTo>
                  <a:cubicBezTo>
                    <a:pt x="70" y="153"/>
                    <a:pt x="74" y="154"/>
                    <a:pt x="77" y="154"/>
                  </a:cubicBezTo>
                  <a:cubicBezTo>
                    <a:pt x="77" y="154"/>
                    <a:pt x="77" y="154"/>
                    <a:pt x="77" y="154"/>
                  </a:cubicBezTo>
                  <a:cubicBezTo>
                    <a:pt x="81" y="171"/>
                    <a:pt x="81" y="171"/>
                    <a:pt x="81" y="171"/>
                  </a:cubicBezTo>
                  <a:cubicBezTo>
                    <a:pt x="99" y="170"/>
                    <a:pt x="99" y="170"/>
                    <a:pt x="99" y="170"/>
                  </a:cubicBezTo>
                  <a:cubicBezTo>
                    <a:pt x="101" y="152"/>
                    <a:pt x="101" y="152"/>
                    <a:pt x="101" y="152"/>
                  </a:cubicBezTo>
                  <a:cubicBezTo>
                    <a:pt x="101" y="152"/>
                    <a:pt x="101" y="152"/>
                    <a:pt x="101" y="152"/>
                  </a:cubicBezTo>
                  <a:cubicBezTo>
                    <a:pt x="104" y="151"/>
                    <a:pt x="108" y="150"/>
                    <a:pt x="111" y="149"/>
                  </a:cubicBezTo>
                  <a:cubicBezTo>
                    <a:pt x="112" y="149"/>
                    <a:pt x="112" y="149"/>
                    <a:pt x="112" y="149"/>
                  </a:cubicBezTo>
                  <a:cubicBezTo>
                    <a:pt x="123" y="162"/>
                    <a:pt x="123" y="162"/>
                    <a:pt x="123" y="162"/>
                  </a:cubicBezTo>
                  <a:cubicBezTo>
                    <a:pt x="137" y="152"/>
                    <a:pt x="137" y="152"/>
                    <a:pt x="137" y="152"/>
                  </a:cubicBezTo>
                  <a:cubicBezTo>
                    <a:pt x="131" y="136"/>
                    <a:pt x="131" y="136"/>
                    <a:pt x="131" y="136"/>
                  </a:cubicBezTo>
                  <a:cubicBezTo>
                    <a:pt x="131" y="136"/>
                    <a:pt x="131" y="136"/>
                    <a:pt x="131" y="136"/>
                  </a:cubicBezTo>
                  <a:cubicBezTo>
                    <a:pt x="134" y="134"/>
                    <a:pt x="136" y="131"/>
                    <a:pt x="138" y="128"/>
                  </a:cubicBezTo>
                  <a:cubicBezTo>
                    <a:pt x="139" y="129"/>
                    <a:pt x="139" y="129"/>
                    <a:pt x="139" y="129"/>
                  </a:cubicBezTo>
                  <a:cubicBezTo>
                    <a:pt x="155" y="134"/>
                    <a:pt x="155" y="134"/>
                    <a:pt x="155" y="134"/>
                  </a:cubicBezTo>
                  <a:cubicBezTo>
                    <a:pt x="163" y="119"/>
                    <a:pt x="163" y="119"/>
                    <a:pt x="163" y="119"/>
                  </a:cubicBezTo>
                  <a:cubicBezTo>
                    <a:pt x="150" y="108"/>
                    <a:pt x="150" y="108"/>
                    <a:pt x="150" y="108"/>
                  </a:cubicBezTo>
                  <a:cubicBezTo>
                    <a:pt x="150" y="107"/>
                    <a:pt x="150" y="107"/>
                    <a:pt x="150" y="107"/>
                  </a:cubicBezTo>
                  <a:cubicBezTo>
                    <a:pt x="151" y="103"/>
                    <a:pt x="152" y="100"/>
                    <a:pt x="152" y="95"/>
                  </a:cubicBezTo>
                  <a:cubicBezTo>
                    <a:pt x="153" y="95"/>
                    <a:pt x="153" y="95"/>
                    <a:pt x="153" y="95"/>
                  </a:cubicBezTo>
                  <a:cubicBezTo>
                    <a:pt x="167" y="94"/>
                    <a:pt x="167" y="94"/>
                    <a:pt x="167" y="94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52" y="74"/>
                    <a:pt x="152" y="74"/>
                    <a:pt x="152" y="74"/>
                  </a:cubicBezTo>
                  <a:cubicBezTo>
                    <a:pt x="152" y="74"/>
                    <a:pt x="152" y="74"/>
                    <a:pt x="152" y="74"/>
                  </a:cubicBezTo>
                  <a:cubicBezTo>
                    <a:pt x="151" y="69"/>
                    <a:pt x="150" y="64"/>
                    <a:pt x="148" y="60"/>
                  </a:cubicBezTo>
                  <a:cubicBezTo>
                    <a:pt x="149" y="60"/>
                    <a:pt x="149" y="60"/>
                    <a:pt x="149" y="60"/>
                  </a:cubicBezTo>
                  <a:cubicBezTo>
                    <a:pt x="162" y="48"/>
                    <a:pt x="162" y="48"/>
                    <a:pt x="162" y="48"/>
                  </a:cubicBezTo>
                  <a:cubicBezTo>
                    <a:pt x="153" y="34"/>
                    <a:pt x="153" y="34"/>
                    <a:pt x="153" y="34"/>
                  </a:cubicBezTo>
                  <a:cubicBezTo>
                    <a:pt x="136" y="40"/>
                    <a:pt x="136" y="40"/>
                    <a:pt x="136" y="40"/>
                  </a:cubicBezTo>
                  <a:cubicBezTo>
                    <a:pt x="136" y="40"/>
                    <a:pt x="136" y="40"/>
                    <a:pt x="136" y="40"/>
                  </a:cubicBezTo>
                  <a:cubicBezTo>
                    <a:pt x="133" y="36"/>
                    <a:pt x="128" y="32"/>
                    <a:pt x="124" y="29"/>
                  </a:cubicBezTo>
                  <a:cubicBezTo>
                    <a:pt x="124" y="28"/>
                    <a:pt x="124" y="28"/>
                    <a:pt x="124" y="28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03" y="19"/>
                    <a:pt x="103" y="19"/>
                    <a:pt x="103" y="19"/>
                  </a:cubicBezTo>
                  <a:close/>
                  <a:moveTo>
                    <a:pt x="142" y="85"/>
                  </a:moveTo>
                  <a:cubicBezTo>
                    <a:pt x="142" y="117"/>
                    <a:pt x="116" y="143"/>
                    <a:pt x="84" y="143"/>
                  </a:cubicBezTo>
                  <a:cubicBezTo>
                    <a:pt x="53" y="143"/>
                    <a:pt x="27" y="117"/>
                    <a:pt x="27" y="85"/>
                  </a:cubicBezTo>
                  <a:cubicBezTo>
                    <a:pt x="27" y="54"/>
                    <a:pt x="53" y="28"/>
                    <a:pt x="84" y="28"/>
                  </a:cubicBezTo>
                  <a:cubicBezTo>
                    <a:pt x="116" y="28"/>
                    <a:pt x="142" y="54"/>
                    <a:pt x="142" y="85"/>
                  </a:cubicBezTo>
                  <a:close/>
                  <a:moveTo>
                    <a:pt x="91" y="95"/>
                  </a:moveTo>
                  <a:cubicBezTo>
                    <a:pt x="92" y="96"/>
                    <a:pt x="93" y="97"/>
                    <a:pt x="93" y="99"/>
                  </a:cubicBezTo>
                  <a:cubicBezTo>
                    <a:pt x="93" y="101"/>
                    <a:pt x="93" y="103"/>
                    <a:pt x="92" y="104"/>
                  </a:cubicBezTo>
                  <a:cubicBezTo>
                    <a:pt x="92" y="106"/>
                    <a:pt x="91" y="107"/>
                    <a:pt x="90" y="107"/>
                  </a:cubicBezTo>
                  <a:cubicBezTo>
                    <a:pt x="90" y="107"/>
                    <a:pt x="89" y="107"/>
                    <a:pt x="89" y="107"/>
                  </a:cubicBezTo>
                  <a:cubicBezTo>
                    <a:pt x="88" y="108"/>
                    <a:pt x="87" y="108"/>
                    <a:pt x="87" y="108"/>
                  </a:cubicBezTo>
                  <a:cubicBezTo>
                    <a:pt x="87" y="92"/>
                    <a:pt x="87" y="92"/>
                    <a:pt x="87" y="92"/>
                  </a:cubicBezTo>
                  <a:cubicBezTo>
                    <a:pt x="87" y="93"/>
                    <a:pt x="90" y="94"/>
                    <a:pt x="91" y="95"/>
                  </a:cubicBezTo>
                  <a:close/>
                  <a:moveTo>
                    <a:pt x="79" y="63"/>
                  </a:moveTo>
                  <a:cubicBezTo>
                    <a:pt x="80" y="63"/>
                    <a:pt x="79" y="63"/>
                    <a:pt x="83" y="62"/>
                  </a:cubicBezTo>
                  <a:cubicBezTo>
                    <a:pt x="83" y="76"/>
                    <a:pt x="83" y="76"/>
                    <a:pt x="83" y="76"/>
                  </a:cubicBezTo>
                  <a:cubicBezTo>
                    <a:pt x="79" y="76"/>
                    <a:pt x="79" y="75"/>
                    <a:pt x="78" y="74"/>
                  </a:cubicBezTo>
                  <a:cubicBezTo>
                    <a:pt x="77" y="72"/>
                    <a:pt x="76" y="71"/>
                    <a:pt x="76" y="69"/>
                  </a:cubicBezTo>
                  <a:cubicBezTo>
                    <a:pt x="76" y="68"/>
                    <a:pt x="76" y="67"/>
                    <a:pt x="77" y="66"/>
                  </a:cubicBezTo>
                  <a:cubicBezTo>
                    <a:pt x="77" y="65"/>
                    <a:pt x="78" y="64"/>
                    <a:pt x="79" y="63"/>
                  </a:cubicBezTo>
                  <a:close/>
                  <a:moveTo>
                    <a:pt x="84" y="35"/>
                  </a:moveTo>
                  <a:cubicBezTo>
                    <a:pt x="56" y="35"/>
                    <a:pt x="34" y="58"/>
                    <a:pt x="34" y="85"/>
                  </a:cubicBezTo>
                  <a:cubicBezTo>
                    <a:pt x="34" y="113"/>
                    <a:pt x="56" y="135"/>
                    <a:pt x="84" y="135"/>
                  </a:cubicBezTo>
                  <a:cubicBezTo>
                    <a:pt x="111" y="135"/>
                    <a:pt x="134" y="113"/>
                    <a:pt x="134" y="85"/>
                  </a:cubicBezTo>
                  <a:cubicBezTo>
                    <a:pt x="134" y="58"/>
                    <a:pt x="111" y="35"/>
                    <a:pt x="84" y="35"/>
                  </a:cubicBezTo>
                  <a:close/>
                  <a:moveTo>
                    <a:pt x="102" y="103"/>
                  </a:moveTo>
                  <a:cubicBezTo>
                    <a:pt x="101" y="105"/>
                    <a:pt x="100" y="107"/>
                    <a:pt x="99" y="108"/>
                  </a:cubicBezTo>
                  <a:cubicBezTo>
                    <a:pt x="97" y="110"/>
                    <a:pt x="96" y="111"/>
                    <a:pt x="94" y="112"/>
                  </a:cubicBezTo>
                  <a:cubicBezTo>
                    <a:pt x="92" y="114"/>
                    <a:pt x="91" y="115"/>
                    <a:pt x="87" y="115"/>
                  </a:cubicBezTo>
                  <a:cubicBezTo>
                    <a:pt x="87" y="122"/>
                    <a:pt x="87" y="122"/>
                    <a:pt x="87" y="122"/>
                  </a:cubicBezTo>
                  <a:cubicBezTo>
                    <a:pt x="83" y="122"/>
                    <a:pt x="83" y="122"/>
                    <a:pt x="83" y="122"/>
                  </a:cubicBezTo>
                  <a:cubicBezTo>
                    <a:pt x="83" y="116"/>
                    <a:pt x="83" y="116"/>
                    <a:pt x="83" y="116"/>
                  </a:cubicBezTo>
                  <a:cubicBezTo>
                    <a:pt x="83" y="116"/>
                    <a:pt x="82" y="116"/>
                    <a:pt x="82" y="116"/>
                  </a:cubicBezTo>
                  <a:cubicBezTo>
                    <a:pt x="82" y="116"/>
                    <a:pt x="81" y="116"/>
                    <a:pt x="81" y="116"/>
                  </a:cubicBezTo>
                  <a:cubicBezTo>
                    <a:pt x="79" y="116"/>
                    <a:pt x="78" y="116"/>
                    <a:pt x="76" y="115"/>
                  </a:cubicBezTo>
                  <a:cubicBezTo>
                    <a:pt x="74" y="115"/>
                    <a:pt x="73" y="115"/>
                    <a:pt x="72" y="115"/>
                  </a:cubicBezTo>
                  <a:cubicBezTo>
                    <a:pt x="70" y="114"/>
                    <a:pt x="69" y="114"/>
                    <a:pt x="68" y="113"/>
                  </a:cubicBezTo>
                  <a:cubicBezTo>
                    <a:pt x="66" y="113"/>
                    <a:pt x="65" y="112"/>
                    <a:pt x="64" y="111"/>
                  </a:cubicBezTo>
                  <a:cubicBezTo>
                    <a:pt x="67" y="103"/>
                    <a:pt x="67" y="103"/>
                    <a:pt x="67" y="103"/>
                  </a:cubicBezTo>
                  <a:cubicBezTo>
                    <a:pt x="68" y="103"/>
                    <a:pt x="69" y="104"/>
                    <a:pt x="70" y="104"/>
                  </a:cubicBezTo>
                  <a:cubicBezTo>
                    <a:pt x="71" y="105"/>
                    <a:pt x="72" y="106"/>
                    <a:pt x="74" y="106"/>
                  </a:cubicBezTo>
                  <a:cubicBezTo>
                    <a:pt x="75" y="107"/>
                    <a:pt x="77" y="107"/>
                    <a:pt x="78" y="107"/>
                  </a:cubicBezTo>
                  <a:cubicBezTo>
                    <a:pt x="80" y="108"/>
                    <a:pt x="79" y="108"/>
                    <a:pt x="83" y="108"/>
                  </a:cubicBezTo>
                  <a:cubicBezTo>
                    <a:pt x="83" y="90"/>
                    <a:pt x="83" y="90"/>
                    <a:pt x="83" y="90"/>
                  </a:cubicBezTo>
                  <a:cubicBezTo>
                    <a:pt x="79" y="89"/>
                    <a:pt x="79" y="88"/>
                    <a:pt x="77" y="87"/>
                  </a:cubicBezTo>
                  <a:cubicBezTo>
                    <a:pt x="75" y="86"/>
                    <a:pt x="73" y="85"/>
                    <a:pt x="71" y="84"/>
                  </a:cubicBezTo>
                  <a:cubicBezTo>
                    <a:pt x="70" y="82"/>
                    <a:pt x="68" y="81"/>
                    <a:pt x="68" y="79"/>
                  </a:cubicBezTo>
                  <a:cubicBezTo>
                    <a:pt x="67" y="77"/>
                    <a:pt x="66" y="74"/>
                    <a:pt x="66" y="71"/>
                  </a:cubicBezTo>
                  <a:cubicBezTo>
                    <a:pt x="66" y="70"/>
                    <a:pt x="66" y="68"/>
                    <a:pt x="67" y="66"/>
                  </a:cubicBezTo>
                  <a:cubicBezTo>
                    <a:pt x="68" y="65"/>
                    <a:pt x="69" y="63"/>
                    <a:pt x="70" y="62"/>
                  </a:cubicBezTo>
                  <a:cubicBezTo>
                    <a:pt x="72" y="60"/>
                    <a:pt x="74" y="59"/>
                    <a:pt x="76" y="58"/>
                  </a:cubicBezTo>
                  <a:cubicBezTo>
                    <a:pt x="78" y="57"/>
                    <a:pt x="79" y="56"/>
                    <a:pt x="83" y="55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9" y="54"/>
                    <a:pt x="92" y="55"/>
                    <a:pt x="94" y="55"/>
                  </a:cubicBezTo>
                  <a:cubicBezTo>
                    <a:pt x="96" y="55"/>
                    <a:pt x="98" y="56"/>
                    <a:pt x="101" y="56"/>
                  </a:cubicBezTo>
                  <a:cubicBezTo>
                    <a:pt x="99" y="65"/>
                    <a:pt x="99" y="65"/>
                    <a:pt x="99" y="65"/>
                  </a:cubicBezTo>
                  <a:cubicBezTo>
                    <a:pt x="97" y="64"/>
                    <a:pt x="95" y="64"/>
                    <a:pt x="93" y="63"/>
                  </a:cubicBezTo>
                  <a:cubicBezTo>
                    <a:pt x="91" y="63"/>
                    <a:pt x="87" y="62"/>
                    <a:pt x="87" y="62"/>
                  </a:cubicBezTo>
                  <a:cubicBezTo>
                    <a:pt x="87" y="79"/>
                    <a:pt x="87" y="79"/>
                    <a:pt x="87" y="79"/>
                  </a:cubicBezTo>
                  <a:cubicBezTo>
                    <a:pt x="87" y="79"/>
                    <a:pt x="91" y="80"/>
                    <a:pt x="93" y="81"/>
                  </a:cubicBezTo>
                  <a:cubicBezTo>
                    <a:pt x="95" y="82"/>
                    <a:pt x="96" y="83"/>
                    <a:pt x="98" y="84"/>
                  </a:cubicBezTo>
                  <a:cubicBezTo>
                    <a:pt x="99" y="86"/>
                    <a:pt x="101" y="88"/>
                    <a:pt x="102" y="90"/>
                  </a:cubicBezTo>
                  <a:cubicBezTo>
                    <a:pt x="103" y="92"/>
                    <a:pt x="103" y="94"/>
                    <a:pt x="103" y="98"/>
                  </a:cubicBezTo>
                  <a:cubicBezTo>
                    <a:pt x="103" y="99"/>
                    <a:pt x="103" y="101"/>
                    <a:pt x="102" y="10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993166A8-BEE0-434C-8507-DFF25F7014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49087" y="4015426"/>
              <a:ext cx="305855" cy="312033"/>
            </a:xfrm>
            <a:custGeom>
              <a:avLst/>
              <a:gdLst>
                <a:gd name="T0" fmla="*/ 33 w 167"/>
                <a:gd name="T1" fmla="*/ 86 h 171"/>
                <a:gd name="T2" fmla="*/ 103 w 167"/>
                <a:gd name="T3" fmla="*/ 19 h 171"/>
                <a:gd name="T4" fmla="*/ 124 w 167"/>
                <a:gd name="T5" fmla="*/ 28 h 171"/>
                <a:gd name="T6" fmla="*/ 136 w 167"/>
                <a:gd name="T7" fmla="*/ 40 h 171"/>
                <a:gd name="T8" fmla="*/ 149 w 167"/>
                <a:gd name="T9" fmla="*/ 60 h 171"/>
                <a:gd name="T10" fmla="*/ 151 w 167"/>
                <a:gd name="T11" fmla="*/ 74 h 171"/>
                <a:gd name="T12" fmla="*/ 153 w 167"/>
                <a:gd name="T13" fmla="*/ 95 h 171"/>
                <a:gd name="T14" fmla="*/ 150 w 167"/>
                <a:gd name="T15" fmla="*/ 108 h 171"/>
                <a:gd name="T16" fmla="*/ 139 w 167"/>
                <a:gd name="T17" fmla="*/ 129 h 171"/>
                <a:gd name="T18" fmla="*/ 131 w 167"/>
                <a:gd name="T19" fmla="*/ 136 h 171"/>
                <a:gd name="T20" fmla="*/ 111 w 167"/>
                <a:gd name="T21" fmla="*/ 149 h 171"/>
                <a:gd name="T22" fmla="*/ 101 w 167"/>
                <a:gd name="T23" fmla="*/ 153 h 171"/>
                <a:gd name="T24" fmla="*/ 77 w 167"/>
                <a:gd name="T25" fmla="*/ 155 h 171"/>
                <a:gd name="T26" fmla="*/ 66 w 167"/>
                <a:gd name="T27" fmla="*/ 152 h 171"/>
                <a:gd name="T28" fmla="*/ 45 w 167"/>
                <a:gd name="T29" fmla="*/ 143 h 171"/>
                <a:gd name="T30" fmla="*/ 17 w 167"/>
                <a:gd name="T31" fmla="*/ 137 h 171"/>
                <a:gd name="T32" fmla="*/ 20 w 167"/>
                <a:gd name="T33" fmla="*/ 111 h 171"/>
                <a:gd name="T34" fmla="*/ 0 w 167"/>
                <a:gd name="T35" fmla="*/ 77 h 171"/>
                <a:gd name="T36" fmla="*/ 19 w 167"/>
                <a:gd name="T37" fmla="*/ 63 h 171"/>
                <a:gd name="T38" fmla="*/ 30 w 167"/>
                <a:gd name="T39" fmla="*/ 42 h 171"/>
                <a:gd name="T40" fmla="*/ 32 w 167"/>
                <a:gd name="T41" fmla="*/ 18 h 171"/>
                <a:gd name="T42" fmla="*/ 58 w 167"/>
                <a:gd name="T43" fmla="*/ 22 h 171"/>
                <a:gd name="T44" fmla="*/ 88 w 167"/>
                <a:gd name="T45" fmla="*/ 0 h 171"/>
                <a:gd name="T46" fmla="*/ 103 w 167"/>
                <a:gd name="T47" fmla="*/ 19 h 171"/>
                <a:gd name="T48" fmla="*/ 84 w 167"/>
                <a:gd name="T49" fmla="*/ 143 h 171"/>
                <a:gd name="T50" fmla="*/ 102 w 167"/>
                <a:gd name="T51" fmla="*/ 90 h 171"/>
                <a:gd name="T52" fmla="*/ 87 w 167"/>
                <a:gd name="T53" fmla="*/ 79 h 171"/>
                <a:gd name="T54" fmla="*/ 99 w 167"/>
                <a:gd name="T55" fmla="*/ 65 h 171"/>
                <a:gd name="T56" fmla="*/ 87 w 167"/>
                <a:gd name="T57" fmla="*/ 55 h 171"/>
                <a:gd name="T58" fmla="*/ 82 w 167"/>
                <a:gd name="T59" fmla="*/ 49 h 171"/>
                <a:gd name="T60" fmla="*/ 70 w 167"/>
                <a:gd name="T61" fmla="*/ 62 h 171"/>
                <a:gd name="T62" fmla="*/ 67 w 167"/>
                <a:gd name="T63" fmla="*/ 79 h 171"/>
                <a:gd name="T64" fmla="*/ 82 w 167"/>
                <a:gd name="T65" fmla="*/ 90 h 171"/>
                <a:gd name="T66" fmla="*/ 73 w 167"/>
                <a:gd name="T67" fmla="*/ 106 h 171"/>
                <a:gd name="T68" fmla="*/ 64 w 167"/>
                <a:gd name="T69" fmla="*/ 112 h 171"/>
                <a:gd name="T70" fmla="*/ 76 w 167"/>
                <a:gd name="T71" fmla="*/ 116 h 171"/>
                <a:gd name="T72" fmla="*/ 82 w 167"/>
                <a:gd name="T73" fmla="*/ 116 h 171"/>
                <a:gd name="T74" fmla="*/ 87 w 167"/>
                <a:gd name="T75" fmla="*/ 115 h 171"/>
                <a:gd name="T76" fmla="*/ 102 w 167"/>
                <a:gd name="T77" fmla="*/ 103 h 171"/>
                <a:gd name="T78" fmla="*/ 77 w 167"/>
                <a:gd name="T79" fmla="*/ 66 h 171"/>
                <a:gd name="T80" fmla="*/ 82 w 167"/>
                <a:gd name="T81" fmla="*/ 76 h 171"/>
                <a:gd name="T82" fmla="*/ 77 w 167"/>
                <a:gd name="T83" fmla="*/ 66 h 171"/>
                <a:gd name="T84" fmla="*/ 88 w 167"/>
                <a:gd name="T85" fmla="*/ 108 h 171"/>
                <a:gd name="T86" fmla="*/ 91 w 167"/>
                <a:gd name="T87" fmla="*/ 95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7" h="171">
                  <a:moveTo>
                    <a:pt x="133" y="85"/>
                  </a:moveTo>
                  <a:cubicBezTo>
                    <a:pt x="133" y="113"/>
                    <a:pt x="111" y="135"/>
                    <a:pt x="83" y="135"/>
                  </a:cubicBezTo>
                  <a:cubicBezTo>
                    <a:pt x="56" y="135"/>
                    <a:pt x="33" y="113"/>
                    <a:pt x="33" y="86"/>
                  </a:cubicBezTo>
                  <a:cubicBezTo>
                    <a:pt x="33" y="58"/>
                    <a:pt x="56" y="36"/>
                    <a:pt x="83" y="36"/>
                  </a:cubicBezTo>
                  <a:cubicBezTo>
                    <a:pt x="111" y="36"/>
                    <a:pt x="133" y="58"/>
                    <a:pt x="133" y="85"/>
                  </a:cubicBezTo>
                  <a:close/>
                  <a:moveTo>
                    <a:pt x="103" y="19"/>
                  </a:moveTo>
                  <a:cubicBezTo>
                    <a:pt x="113" y="5"/>
                    <a:pt x="113" y="5"/>
                    <a:pt x="113" y="5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4" y="28"/>
                    <a:pt x="124" y="28"/>
                    <a:pt x="124" y="28"/>
                  </a:cubicBezTo>
                  <a:cubicBezTo>
                    <a:pt x="124" y="29"/>
                    <a:pt x="124" y="29"/>
                    <a:pt x="124" y="29"/>
                  </a:cubicBezTo>
                  <a:cubicBezTo>
                    <a:pt x="128" y="32"/>
                    <a:pt x="132" y="36"/>
                    <a:pt x="136" y="40"/>
                  </a:cubicBezTo>
                  <a:cubicBezTo>
                    <a:pt x="136" y="40"/>
                    <a:pt x="136" y="40"/>
                    <a:pt x="136" y="40"/>
                  </a:cubicBezTo>
                  <a:cubicBezTo>
                    <a:pt x="152" y="34"/>
                    <a:pt x="152" y="34"/>
                    <a:pt x="152" y="34"/>
                  </a:cubicBezTo>
                  <a:cubicBezTo>
                    <a:pt x="161" y="49"/>
                    <a:pt x="161" y="49"/>
                    <a:pt x="161" y="49"/>
                  </a:cubicBezTo>
                  <a:cubicBezTo>
                    <a:pt x="149" y="60"/>
                    <a:pt x="149" y="60"/>
                    <a:pt x="149" y="60"/>
                  </a:cubicBezTo>
                  <a:cubicBezTo>
                    <a:pt x="148" y="60"/>
                    <a:pt x="148" y="60"/>
                    <a:pt x="148" y="60"/>
                  </a:cubicBezTo>
                  <a:cubicBezTo>
                    <a:pt x="150" y="64"/>
                    <a:pt x="151" y="69"/>
                    <a:pt x="152" y="74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94"/>
                    <a:pt x="167" y="94"/>
                    <a:pt x="167" y="94"/>
                  </a:cubicBezTo>
                  <a:cubicBezTo>
                    <a:pt x="153" y="95"/>
                    <a:pt x="153" y="95"/>
                    <a:pt x="153" y="95"/>
                  </a:cubicBezTo>
                  <a:cubicBezTo>
                    <a:pt x="152" y="95"/>
                    <a:pt x="152" y="95"/>
                    <a:pt x="152" y="95"/>
                  </a:cubicBezTo>
                  <a:cubicBezTo>
                    <a:pt x="152" y="100"/>
                    <a:pt x="151" y="103"/>
                    <a:pt x="150" y="107"/>
                  </a:cubicBezTo>
                  <a:cubicBezTo>
                    <a:pt x="150" y="108"/>
                    <a:pt x="150" y="108"/>
                    <a:pt x="150" y="108"/>
                  </a:cubicBezTo>
                  <a:cubicBezTo>
                    <a:pt x="163" y="119"/>
                    <a:pt x="163" y="119"/>
                    <a:pt x="163" y="119"/>
                  </a:cubicBezTo>
                  <a:cubicBezTo>
                    <a:pt x="155" y="134"/>
                    <a:pt x="155" y="134"/>
                    <a:pt x="155" y="134"/>
                  </a:cubicBezTo>
                  <a:cubicBezTo>
                    <a:pt x="139" y="129"/>
                    <a:pt x="139" y="129"/>
                    <a:pt x="139" y="129"/>
                  </a:cubicBezTo>
                  <a:cubicBezTo>
                    <a:pt x="138" y="128"/>
                    <a:pt x="138" y="128"/>
                    <a:pt x="138" y="128"/>
                  </a:cubicBezTo>
                  <a:cubicBezTo>
                    <a:pt x="136" y="131"/>
                    <a:pt x="134" y="134"/>
                    <a:pt x="131" y="136"/>
                  </a:cubicBezTo>
                  <a:cubicBezTo>
                    <a:pt x="131" y="136"/>
                    <a:pt x="131" y="136"/>
                    <a:pt x="131" y="136"/>
                  </a:cubicBezTo>
                  <a:cubicBezTo>
                    <a:pt x="137" y="153"/>
                    <a:pt x="137" y="153"/>
                    <a:pt x="137" y="153"/>
                  </a:cubicBezTo>
                  <a:cubicBezTo>
                    <a:pt x="123" y="162"/>
                    <a:pt x="123" y="162"/>
                    <a:pt x="123" y="162"/>
                  </a:cubicBezTo>
                  <a:cubicBezTo>
                    <a:pt x="111" y="149"/>
                    <a:pt x="111" y="149"/>
                    <a:pt x="111" y="149"/>
                  </a:cubicBezTo>
                  <a:cubicBezTo>
                    <a:pt x="111" y="149"/>
                    <a:pt x="111" y="149"/>
                    <a:pt x="111" y="149"/>
                  </a:cubicBezTo>
                  <a:cubicBezTo>
                    <a:pt x="108" y="150"/>
                    <a:pt x="104" y="152"/>
                    <a:pt x="101" y="152"/>
                  </a:cubicBezTo>
                  <a:cubicBezTo>
                    <a:pt x="101" y="153"/>
                    <a:pt x="101" y="153"/>
                    <a:pt x="101" y="153"/>
                  </a:cubicBezTo>
                  <a:cubicBezTo>
                    <a:pt x="98" y="170"/>
                    <a:pt x="98" y="170"/>
                    <a:pt x="98" y="170"/>
                  </a:cubicBezTo>
                  <a:cubicBezTo>
                    <a:pt x="81" y="171"/>
                    <a:pt x="81" y="171"/>
                    <a:pt x="81" y="171"/>
                  </a:cubicBezTo>
                  <a:cubicBezTo>
                    <a:pt x="77" y="155"/>
                    <a:pt x="77" y="155"/>
                    <a:pt x="77" y="155"/>
                  </a:cubicBezTo>
                  <a:cubicBezTo>
                    <a:pt x="77" y="154"/>
                    <a:pt x="77" y="154"/>
                    <a:pt x="77" y="154"/>
                  </a:cubicBezTo>
                  <a:cubicBezTo>
                    <a:pt x="74" y="154"/>
                    <a:pt x="70" y="153"/>
                    <a:pt x="66" y="152"/>
                  </a:cubicBezTo>
                  <a:cubicBezTo>
                    <a:pt x="66" y="152"/>
                    <a:pt x="66" y="152"/>
                    <a:pt x="66" y="152"/>
                  </a:cubicBezTo>
                  <a:cubicBezTo>
                    <a:pt x="56" y="166"/>
                    <a:pt x="56" y="166"/>
                    <a:pt x="56" y="166"/>
                  </a:cubicBezTo>
                  <a:cubicBezTo>
                    <a:pt x="41" y="159"/>
                    <a:pt x="41" y="159"/>
                    <a:pt x="41" y="159"/>
                  </a:cubicBezTo>
                  <a:cubicBezTo>
                    <a:pt x="45" y="143"/>
                    <a:pt x="45" y="143"/>
                    <a:pt x="45" y="143"/>
                  </a:cubicBezTo>
                  <a:cubicBezTo>
                    <a:pt x="45" y="142"/>
                    <a:pt x="45" y="142"/>
                    <a:pt x="45" y="142"/>
                  </a:cubicBezTo>
                  <a:cubicBezTo>
                    <a:pt x="41" y="139"/>
                    <a:pt x="36" y="135"/>
                    <a:pt x="33" y="131"/>
                  </a:cubicBezTo>
                  <a:cubicBezTo>
                    <a:pt x="17" y="137"/>
                    <a:pt x="17" y="137"/>
                    <a:pt x="17" y="137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20" y="111"/>
                    <a:pt x="20" y="111"/>
                    <a:pt x="20" y="111"/>
                  </a:cubicBezTo>
                  <a:cubicBezTo>
                    <a:pt x="20" y="111"/>
                    <a:pt x="20" y="111"/>
                    <a:pt x="20" y="111"/>
                  </a:cubicBezTo>
                  <a:cubicBezTo>
                    <a:pt x="19" y="107"/>
                    <a:pt x="17" y="102"/>
                    <a:pt x="16" y="97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16" y="74"/>
                    <a:pt x="16" y="74"/>
                    <a:pt x="16" y="74"/>
                  </a:cubicBezTo>
                  <a:cubicBezTo>
                    <a:pt x="16" y="74"/>
                    <a:pt x="16" y="74"/>
                    <a:pt x="16" y="74"/>
                  </a:cubicBezTo>
                  <a:cubicBezTo>
                    <a:pt x="17" y="69"/>
                    <a:pt x="18" y="67"/>
                    <a:pt x="19" y="63"/>
                  </a:cubicBezTo>
                  <a:cubicBezTo>
                    <a:pt x="6" y="52"/>
                    <a:pt x="6" y="52"/>
                    <a:pt x="6" y="52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3" y="40"/>
                    <a:pt x="35" y="37"/>
                    <a:pt x="38" y="34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61" y="20"/>
                    <a:pt x="65" y="19"/>
                    <a:pt x="68" y="18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92" y="16"/>
                    <a:pt x="92" y="16"/>
                    <a:pt x="92" y="16"/>
                  </a:cubicBezTo>
                  <a:cubicBezTo>
                    <a:pt x="92" y="17"/>
                    <a:pt x="92" y="17"/>
                    <a:pt x="92" y="17"/>
                  </a:cubicBezTo>
                  <a:cubicBezTo>
                    <a:pt x="95" y="17"/>
                    <a:pt x="99" y="18"/>
                    <a:pt x="103" y="19"/>
                  </a:cubicBezTo>
                  <a:close/>
                  <a:moveTo>
                    <a:pt x="84" y="28"/>
                  </a:moveTo>
                  <a:cubicBezTo>
                    <a:pt x="53" y="28"/>
                    <a:pt x="27" y="54"/>
                    <a:pt x="27" y="85"/>
                  </a:cubicBezTo>
                  <a:cubicBezTo>
                    <a:pt x="27" y="117"/>
                    <a:pt x="53" y="143"/>
                    <a:pt x="84" y="143"/>
                  </a:cubicBezTo>
                  <a:cubicBezTo>
                    <a:pt x="116" y="143"/>
                    <a:pt x="142" y="117"/>
                    <a:pt x="142" y="85"/>
                  </a:cubicBezTo>
                  <a:cubicBezTo>
                    <a:pt x="142" y="54"/>
                    <a:pt x="116" y="28"/>
                    <a:pt x="84" y="28"/>
                  </a:cubicBezTo>
                  <a:close/>
                  <a:moveTo>
                    <a:pt x="102" y="90"/>
                  </a:moveTo>
                  <a:cubicBezTo>
                    <a:pt x="101" y="88"/>
                    <a:pt x="99" y="86"/>
                    <a:pt x="98" y="85"/>
                  </a:cubicBezTo>
                  <a:cubicBezTo>
                    <a:pt x="96" y="83"/>
                    <a:pt x="94" y="82"/>
                    <a:pt x="92" y="81"/>
                  </a:cubicBezTo>
                  <a:cubicBezTo>
                    <a:pt x="90" y="80"/>
                    <a:pt x="89" y="79"/>
                    <a:pt x="87" y="79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9" y="62"/>
                    <a:pt x="91" y="63"/>
                    <a:pt x="93" y="63"/>
                  </a:cubicBezTo>
                  <a:cubicBezTo>
                    <a:pt x="95" y="64"/>
                    <a:pt x="97" y="64"/>
                    <a:pt x="99" y="65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98" y="56"/>
                    <a:pt x="96" y="56"/>
                    <a:pt x="94" y="55"/>
                  </a:cubicBezTo>
                  <a:cubicBezTo>
                    <a:pt x="92" y="55"/>
                    <a:pt x="89" y="55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2" y="55"/>
                    <a:pt x="82" y="55"/>
                    <a:pt x="82" y="55"/>
                  </a:cubicBezTo>
                  <a:cubicBezTo>
                    <a:pt x="79" y="56"/>
                    <a:pt x="77" y="57"/>
                    <a:pt x="75" y="58"/>
                  </a:cubicBezTo>
                  <a:cubicBezTo>
                    <a:pt x="73" y="59"/>
                    <a:pt x="71" y="60"/>
                    <a:pt x="70" y="62"/>
                  </a:cubicBezTo>
                  <a:cubicBezTo>
                    <a:pt x="69" y="63"/>
                    <a:pt x="68" y="65"/>
                    <a:pt x="67" y="66"/>
                  </a:cubicBezTo>
                  <a:cubicBezTo>
                    <a:pt x="66" y="68"/>
                    <a:pt x="66" y="70"/>
                    <a:pt x="66" y="71"/>
                  </a:cubicBezTo>
                  <a:cubicBezTo>
                    <a:pt x="66" y="74"/>
                    <a:pt x="66" y="77"/>
                    <a:pt x="67" y="79"/>
                  </a:cubicBezTo>
                  <a:cubicBezTo>
                    <a:pt x="68" y="81"/>
                    <a:pt x="69" y="83"/>
                    <a:pt x="71" y="84"/>
                  </a:cubicBezTo>
                  <a:cubicBezTo>
                    <a:pt x="73" y="85"/>
                    <a:pt x="74" y="86"/>
                    <a:pt x="76" y="87"/>
                  </a:cubicBezTo>
                  <a:cubicBezTo>
                    <a:pt x="78" y="88"/>
                    <a:pt x="80" y="89"/>
                    <a:pt x="82" y="90"/>
                  </a:cubicBezTo>
                  <a:cubicBezTo>
                    <a:pt x="82" y="108"/>
                    <a:pt x="82" y="108"/>
                    <a:pt x="82" y="108"/>
                  </a:cubicBezTo>
                  <a:cubicBezTo>
                    <a:pt x="81" y="108"/>
                    <a:pt x="79" y="108"/>
                    <a:pt x="78" y="108"/>
                  </a:cubicBezTo>
                  <a:cubicBezTo>
                    <a:pt x="76" y="107"/>
                    <a:pt x="75" y="107"/>
                    <a:pt x="73" y="106"/>
                  </a:cubicBezTo>
                  <a:cubicBezTo>
                    <a:pt x="72" y="106"/>
                    <a:pt x="71" y="105"/>
                    <a:pt x="70" y="104"/>
                  </a:cubicBezTo>
                  <a:cubicBezTo>
                    <a:pt x="68" y="104"/>
                    <a:pt x="67" y="103"/>
                    <a:pt x="67" y="103"/>
                  </a:cubicBezTo>
                  <a:cubicBezTo>
                    <a:pt x="64" y="112"/>
                    <a:pt x="64" y="112"/>
                    <a:pt x="64" y="112"/>
                  </a:cubicBezTo>
                  <a:cubicBezTo>
                    <a:pt x="65" y="112"/>
                    <a:pt x="66" y="113"/>
                    <a:pt x="68" y="113"/>
                  </a:cubicBezTo>
                  <a:cubicBezTo>
                    <a:pt x="69" y="114"/>
                    <a:pt x="70" y="114"/>
                    <a:pt x="71" y="115"/>
                  </a:cubicBezTo>
                  <a:cubicBezTo>
                    <a:pt x="73" y="115"/>
                    <a:pt x="74" y="115"/>
                    <a:pt x="76" y="116"/>
                  </a:cubicBezTo>
                  <a:cubicBezTo>
                    <a:pt x="77" y="116"/>
                    <a:pt x="79" y="116"/>
                    <a:pt x="81" y="116"/>
                  </a:cubicBezTo>
                  <a:cubicBezTo>
                    <a:pt x="81" y="116"/>
                    <a:pt x="81" y="116"/>
                    <a:pt x="81" y="116"/>
                  </a:cubicBezTo>
                  <a:cubicBezTo>
                    <a:pt x="81" y="116"/>
                    <a:pt x="82" y="116"/>
                    <a:pt x="82" y="116"/>
                  </a:cubicBezTo>
                  <a:cubicBezTo>
                    <a:pt x="82" y="122"/>
                    <a:pt x="82" y="122"/>
                    <a:pt x="82" y="122"/>
                  </a:cubicBezTo>
                  <a:cubicBezTo>
                    <a:pt x="87" y="122"/>
                    <a:pt x="87" y="122"/>
                    <a:pt x="87" y="122"/>
                  </a:cubicBezTo>
                  <a:cubicBezTo>
                    <a:pt x="87" y="115"/>
                    <a:pt x="87" y="115"/>
                    <a:pt x="87" y="115"/>
                  </a:cubicBezTo>
                  <a:cubicBezTo>
                    <a:pt x="89" y="115"/>
                    <a:pt x="92" y="114"/>
                    <a:pt x="94" y="113"/>
                  </a:cubicBezTo>
                  <a:cubicBezTo>
                    <a:pt x="96" y="111"/>
                    <a:pt x="97" y="110"/>
                    <a:pt x="99" y="108"/>
                  </a:cubicBezTo>
                  <a:cubicBezTo>
                    <a:pt x="100" y="107"/>
                    <a:pt x="101" y="105"/>
                    <a:pt x="102" y="103"/>
                  </a:cubicBezTo>
                  <a:cubicBezTo>
                    <a:pt x="103" y="101"/>
                    <a:pt x="103" y="99"/>
                    <a:pt x="103" y="98"/>
                  </a:cubicBezTo>
                  <a:cubicBezTo>
                    <a:pt x="103" y="94"/>
                    <a:pt x="103" y="92"/>
                    <a:pt x="102" y="90"/>
                  </a:cubicBezTo>
                  <a:close/>
                  <a:moveTo>
                    <a:pt x="77" y="66"/>
                  </a:moveTo>
                  <a:cubicBezTo>
                    <a:pt x="77" y="65"/>
                    <a:pt x="77" y="64"/>
                    <a:pt x="78" y="64"/>
                  </a:cubicBezTo>
                  <a:cubicBezTo>
                    <a:pt x="79" y="63"/>
                    <a:pt x="80" y="63"/>
                    <a:pt x="82" y="62"/>
                  </a:cubicBezTo>
                  <a:cubicBezTo>
                    <a:pt x="82" y="76"/>
                    <a:pt x="82" y="76"/>
                    <a:pt x="82" y="76"/>
                  </a:cubicBezTo>
                  <a:cubicBezTo>
                    <a:pt x="80" y="76"/>
                    <a:pt x="79" y="75"/>
                    <a:pt x="78" y="74"/>
                  </a:cubicBezTo>
                  <a:cubicBezTo>
                    <a:pt x="77" y="73"/>
                    <a:pt x="76" y="71"/>
                    <a:pt x="76" y="69"/>
                  </a:cubicBezTo>
                  <a:cubicBezTo>
                    <a:pt x="76" y="68"/>
                    <a:pt x="76" y="67"/>
                    <a:pt x="77" y="66"/>
                  </a:cubicBezTo>
                  <a:close/>
                  <a:moveTo>
                    <a:pt x="92" y="104"/>
                  </a:moveTo>
                  <a:cubicBezTo>
                    <a:pt x="91" y="106"/>
                    <a:pt x="91" y="107"/>
                    <a:pt x="90" y="107"/>
                  </a:cubicBezTo>
                  <a:cubicBezTo>
                    <a:pt x="89" y="107"/>
                    <a:pt x="89" y="107"/>
                    <a:pt x="88" y="108"/>
                  </a:cubicBezTo>
                  <a:cubicBezTo>
                    <a:pt x="88" y="108"/>
                    <a:pt x="87" y="108"/>
                    <a:pt x="87" y="108"/>
                  </a:cubicBezTo>
                  <a:cubicBezTo>
                    <a:pt x="87" y="92"/>
                    <a:pt x="87" y="92"/>
                    <a:pt x="87" y="92"/>
                  </a:cubicBezTo>
                  <a:cubicBezTo>
                    <a:pt x="89" y="93"/>
                    <a:pt x="90" y="94"/>
                    <a:pt x="91" y="95"/>
                  </a:cubicBezTo>
                  <a:cubicBezTo>
                    <a:pt x="92" y="96"/>
                    <a:pt x="93" y="97"/>
                    <a:pt x="93" y="99"/>
                  </a:cubicBezTo>
                  <a:cubicBezTo>
                    <a:pt x="93" y="101"/>
                    <a:pt x="93" y="103"/>
                    <a:pt x="92" y="104"/>
                  </a:cubicBezTo>
                  <a:close/>
                </a:path>
              </a:pathLst>
            </a:cu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925BA79F-821F-45F1-BF1F-7C5A3767CC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86567" y="4234775"/>
              <a:ext cx="600124" cy="610164"/>
            </a:xfrm>
            <a:custGeom>
              <a:avLst/>
              <a:gdLst>
                <a:gd name="T0" fmla="*/ 66 w 328"/>
                <a:gd name="T1" fmla="*/ 167 h 334"/>
                <a:gd name="T2" fmla="*/ 202 w 328"/>
                <a:gd name="T3" fmla="*/ 36 h 334"/>
                <a:gd name="T4" fmla="*/ 244 w 328"/>
                <a:gd name="T5" fmla="*/ 55 h 334"/>
                <a:gd name="T6" fmla="*/ 268 w 328"/>
                <a:gd name="T7" fmla="*/ 78 h 334"/>
                <a:gd name="T8" fmla="*/ 292 w 328"/>
                <a:gd name="T9" fmla="*/ 116 h 334"/>
                <a:gd name="T10" fmla="*/ 297 w 328"/>
                <a:gd name="T11" fmla="*/ 144 h 334"/>
                <a:gd name="T12" fmla="*/ 300 w 328"/>
                <a:gd name="T13" fmla="*/ 186 h 334"/>
                <a:gd name="T14" fmla="*/ 294 w 328"/>
                <a:gd name="T15" fmla="*/ 211 h 334"/>
                <a:gd name="T16" fmla="*/ 273 w 328"/>
                <a:gd name="T17" fmla="*/ 251 h 334"/>
                <a:gd name="T18" fmla="*/ 257 w 328"/>
                <a:gd name="T19" fmla="*/ 267 h 334"/>
                <a:gd name="T20" fmla="*/ 219 w 328"/>
                <a:gd name="T21" fmla="*/ 292 h 334"/>
                <a:gd name="T22" fmla="*/ 198 w 328"/>
                <a:gd name="T23" fmla="*/ 298 h 334"/>
                <a:gd name="T24" fmla="*/ 152 w 328"/>
                <a:gd name="T25" fmla="*/ 302 h 334"/>
                <a:gd name="T26" fmla="*/ 131 w 328"/>
                <a:gd name="T27" fmla="*/ 297 h 334"/>
                <a:gd name="T28" fmla="*/ 89 w 328"/>
                <a:gd name="T29" fmla="*/ 279 h 334"/>
                <a:gd name="T30" fmla="*/ 33 w 328"/>
                <a:gd name="T31" fmla="*/ 268 h 334"/>
                <a:gd name="T32" fmla="*/ 40 w 328"/>
                <a:gd name="T33" fmla="*/ 217 h 334"/>
                <a:gd name="T34" fmla="*/ 0 w 328"/>
                <a:gd name="T35" fmla="*/ 150 h 334"/>
                <a:gd name="T36" fmla="*/ 38 w 328"/>
                <a:gd name="T37" fmla="*/ 123 h 334"/>
                <a:gd name="T38" fmla="*/ 60 w 328"/>
                <a:gd name="T39" fmla="*/ 82 h 334"/>
                <a:gd name="T40" fmla="*/ 63 w 328"/>
                <a:gd name="T41" fmla="*/ 35 h 334"/>
                <a:gd name="T42" fmla="*/ 114 w 328"/>
                <a:gd name="T43" fmla="*/ 42 h 334"/>
                <a:gd name="T44" fmla="*/ 173 w 328"/>
                <a:gd name="T45" fmla="*/ 0 h 334"/>
                <a:gd name="T46" fmla="*/ 202 w 328"/>
                <a:gd name="T47" fmla="*/ 37 h 334"/>
                <a:gd name="T48" fmla="*/ 54 w 328"/>
                <a:gd name="T49" fmla="*/ 167 h 334"/>
                <a:gd name="T50" fmla="*/ 166 w 328"/>
                <a:gd name="T51" fmla="*/ 55 h 334"/>
                <a:gd name="T52" fmla="*/ 173 w 328"/>
                <a:gd name="T53" fmla="*/ 162 h 334"/>
                <a:gd name="T54" fmla="*/ 173 w 328"/>
                <a:gd name="T55" fmla="*/ 145 h 334"/>
                <a:gd name="T56" fmla="*/ 174 w 328"/>
                <a:gd name="T57" fmla="*/ 137 h 334"/>
                <a:gd name="T58" fmla="*/ 167 w 328"/>
                <a:gd name="T59" fmla="*/ 130 h 334"/>
                <a:gd name="T60" fmla="*/ 156 w 328"/>
                <a:gd name="T61" fmla="*/ 139 h 334"/>
                <a:gd name="T62" fmla="*/ 146 w 328"/>
                <a:gd name="T63" fmla="*/ 152 h 334"/>
                <a:gd name="T64" fmla="*/ 157 w 328"/>
                <a:gd name="T65" fmla="*/ 169 h 334"/>
                <a:gd name="T66" fmla="*/ 158 w 328"/>
                <a:gd name="T67" fmla="*/ 189 h 334"/>
                <a:gd name="T68" fmla="*/ 147 w 328"/>
                <a:gd name="T69" fmla="*/ 184 h 334"/>
                <a:gd name="T70" fmla="*/ 152 w 328"/>
                <a:gd name="T71" fmla="*/ 196 h 334"/>
                <a:gd name="T72" fmla="*/ 162 w 328"/>
                <a:gd name="T73" fmla="*/ 197 h 334"/>
                <a:gd name="T74" fmla="*/ 167 w 328"/>
                <a:gd name="T75" fmla="*/ 203 h 334"/>
                <a:gd name="T76" fmla="*/ 179 w 328"/>
                <a:gd name="T77" fmla="*/ 190 h 334"/>
                <a:gd name="T78" fmla="*/ 182 w 328"/>
                <a:gd name="T79" fmla="*/ 171 h 334"/>
                <a:gd name="T80" fmla="*/ 162 w 328"/>
                <a:gd name="T81" fmla="*/ 144 h 334"/>
                <a:gd name="T82" fmla="*/ 157 w 328"/>
                <a:gd name="T83" fmla="*/ 151 h 334"/>
                <a:gd name="T84" fmla="*/ 170 w 328"/>
                <a:gd name="T85" fmla="*/ 188 h 334"/>
                <a:gd name="T86" fmla="*/ 167 w 328"/>
                <a:gd name="T87" fmla="*/ 173 h 334"/>
                <a:gd name="T88" fmla="*/ 173 w 328"/>
                <a:gd name="T89" fmla="*/ 186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28" h="334">
                  <a:moveTo>
                    <a:pt x="262" y="167"/>
                  </a:moveTo>
                  <a:cubicBezTo>
                    <a:pt x="262" y="221"/>
                    <a:pt x="218" y="265"/>
                    <a:pt x="164" y="265"/>
                  </a:cubicBezTo>
                  <a:cubicBezTo>
                    <a:pt x="110" y="265"/>
                    <a:pt x="66" y="221"/>
                    <a:pt x="66" y="167"/>
                  </a:cubicBezTo>
                  <a:cubicBezTo>
                    <a:pt x="66" y="113"/>
                    <a:pt x="110" y="69"/>
                    <a:pt x="164" y="69"/>
                  </a:cubicBezTo>
                  <a:cubicBezTo>
                    <a:pt x="218" y="69"/>
                    <a:pt x="262" y="113"/>
                    <a:pt x="262" y="167"/>
                  </a:cubicBezTo>
                  <a:close/>
                  <a:moveTo>
                    <a:pt x="202" y="36"/>
                  </a:moveTo>
                  <a:cubicBezTo>
                    <a:pt x="222" y="9"/>
                    <a:pt x="222" y="9"/>
                    <a:pt x="222" y="9"/>
                  </a:cubicBezTo>
                  <a:cubicBezTo>
                    <a:pt x="252" y="23"/>
                    <a:pt x="252" y="23"/>
                    <a:pt x="252" y="23"/>
                  </a:cubicBezTo>
                  <a:cubicBezTo>
                    <a:pt x="244" y="55"/>
                    <a:pt x="244" y="55"/>
                    <a:pt x="244" y="55"/>
                  </a:cubicBezTo>
                  <a:cubicBezTo>
                    <a:pt x="243" y="56"/>
                    <a:pt x="243" y="56"/>
                    <a:pt x="243" y="56"/>
                  </a:cubicBezTo>
                  <a:cubicBezTo>
                    <a:pt x="252" y="62"/>
                    <a:pt x="260" y="70"/>
                    <a:pt x="267" y="78"/>
                  </a:cubicBezTo>
                  <a:cubicBezTo>
                    <a:pt x="268" y="78"/>
                    <a:pt x="268" y="78"/>
                    <a:pt x="268" y="78"/>
                  </a:cubicBezTo>
                  <a:cubicBezTo>
                    <a:pt x="299" y="66"/>
                    <a:pt x="299" y="66"/>
                    <a:pt x="299" y="66"/>
                  </a:cubicBezTo>
                  <a:cubicBezTo>
                    <a:pt x="317" y="94"/>
                    <a:pt x="317" y="94"/>
                    <a:pt x="317" y="94"/>
                  </a:cubicBezTo>
                  <a:cubicBezTo>
                    <a:pt x="292" y="116"/>
                    <a:pt x="292" y="116"/>
                    <a:pt x="292" y="116"/>
                  </a:cubicBezTo>
                  <a:cubicBezTo>
                    <a:pt x="291" y="117"/>
                    <a:pt x="291" y="117"/>
                    <a:pt x="291" y="117"/>
                  </a:cubicBezTo>
                  <a:cubicBezTo>
                    <a:pt x="294" y="125"/>
                    <a:pt x="296" y="135"/>
                    <a:pt x="298" y="144"/>
                  </a:cubicBezTo>
                  <a:cubicBezTo>
                    <a:pt x="297" y="144"/>
                    <a:pt x="297" y="144"/>
                    <a:pt x="297" y="144"/>
                  </a:cubicBezTo>
                  <a:cubicBezTo>
                    <a:pt x="328" y="150"/>
                    <a:pt x="328" y="150"/>
                    <a:pt x="328" y="150"/>
                  </a:cubicBezTo>
                  <a:cubicBezTo>
                    <a:pt x="328" y="184"/>
                    <a:pt x="328" y="184"/>
                    <a:pt x="328" y="184"/>
                  </a:cubicBezTo>
                  <a:cubicBezTo>
                    <a:pt x="300" y="186"/>
                    <a:pt x="300" y="186"/>
                    <a:pt x="300" y="186"/>
                  </a:cubicBezTo>
                  <a:cubicBezTo>
                    <a:pt x="299" y="186"/>
                    <a:pt x="299" y="186"/>
                    <a:pt x="299" y="186"/>
                  </a:cubicBezTo>
                  <a:cubicBezTo>
                    <a:pt x="298" y="196"/>
                    <a:pt x="296" y="202"/>
                    <a:pt x="294" y="209"/>
                  </a:cubicBezTo>
                  <a:cubicBezTo>
                    <a:pt x="294" y="211"/>
                    <a:pt x="294" y="211"/>
                    <a:pt x="294" y="211"/>
                  </a:cubicBezTo>
                  <a:cubicBezTo>
                    <a:pt x="320" y="232"/>
                    <a:pt x="320" y="232"/>
                    <a:pt x="320" y="232"/>
                  </a:cubicBezTo>
                  <a:cubicBezTo>
                    <a:pt x="304" y="262"/>
                    <a:pt x="304" y="262"/>
                    <a:pt x="304" y="262"/>
                  </a:cubicBezTo>
                  <a:cubicBezTo>
                    <a:pt x="273" y="251"/>
                    <a:pt x="273" y="251"/>
                    <a:pt x="273" y="251"/>
                  </a:cubicBezTo>
                  <a:cubicBezTo>
                    <a:pt x="272" y="251"/>
                    <a:pt x="272" y="251"/>
                    <a:pt x="272" y="251"/>
                  </a:cubicBezTo>
                  <a:cubicBezTo>
                    <a:pt x="267" y="256"/>
                    <a:pt x="262" y="262"/>
                    <a:pt x="257" y="266"/>
                  </a:cubicBezTo>
                  <a:cubicBezTo>
                    <a:pt x="257" y="267"/>
                    <a:pt x="257" y="267"/>
                    <a:pt x="257" y="267"/>
                  </a:cubicBezTo>
                  <a:cubicBezTo>
                    <a:pt x="269" y="298"/>
                    <a:pt x="269" y="298"/>
                    <a:pt x="269" y="298"/>
                  </a:cubicBezTo>
                  <a:cubicBezTo>
                    <a:pt x="241" y="316"/>
                    <a:pt x="241" y="316"/>
                    <a:pt x="241" y="316"/>
                  </a:cubicBezTo>
                  <a:cubicBezTo>
                    <a:pt x="219" y="292"/>
                    <a:pt x="219" y="292"/>
                    <a:pt x="219" y="292"/>
                  </a:cubicBezTo>
                  <a:cubicBezTo>
                    <a:pt x="218" y="291"/>
                    <a:pt x="218" y="291"/>
                    <a:pt x="218" y="291"/>
                  </a:cubicBezTo>
                  <a:cubicBezTo>
                    <a:pt x="212" y="294"/>
                    <a:pt x="205" y="296"/>
                    <a:pt x="198" y="298"/>
                  </a:cubicBezTo>
                  <a:cubicBezTo>
                    <a:pt x="198" y="298"/>
                    <a:pt x="198" y="298"/>
                    <a:pt x="198" y="298"/>
                  </a:cubicBezTo>
                  <a:cubicBezTo>
                    <a:pt x="193" y="332"/>
                    <a:pt x="193" y="332"/>
                    <a:pt x="193" y="332"/>
                  </a:cubicBezTo>
                  <a:cubicBezTo>
                    <a:pt x="160" y="334"/>
                    <a:pt x="160" y="334"/>
                    <a:pt x="160" y="334"/>
                  </a:cubicBezTo>
                  <a:cubicBezTo>
                    <a:pt x="152" y="302"/>
                    <a:pt x="152" y="302"/>
                    <a:pt x="152" y="302"/>
                  </a:cubicBezTo>
                  <a:cubicBezTo>
                    <a:pt x="152" y="301"/>
                    <a:pt x="152" y="301"/>
                    <a:pt x="152" y="301"/>
                  </a:cubicBezTo>
                  <a:cubicBezTo>
                    <a:pt x="145" y="300"/>
                    <a:pt x="138" y="299"/>
                    <a:pt x="131" y="297"/>
                  </a:cubicBezTo>
                  <a:cubicBezTo>
                    <a:pt x="131" y="297"/>
                    <a:pt x="131" y="297"/>
                    <a:pt x="131" y="297"/>
                  </a:cubicBezTo>
                  <a:cubicBezTo>
                    <a:pt x="111" y="324"/>
                    <a:pt x="111" y="324"/>
                    <a:pt x="111" y="324"/>
                  </a:cubicBezTo>
                  <a:cubicBezTo>
                    <a:pt x="80" y="310"/>
                    <a:pt x="80" y="310"/>
                    <a:pt x="80" y="310"/>
                  </a:cubicBezTo>
                  <a:cubicBezTo>
                    <a:pt x="89" y="279"/>
                    <a:pt x="89" y="279"/>
                    <a:pt x="89" y="279"/>
                  </a:cubicBezTo>
                  <a:cubicBezTo>
                    <a:pt x="89" y="278"/>
                    <a:pt x="89" y="278"/>
                    <a:pt x="89" y="278"/>
                  </a:cubicBezTo>
                  <a:cubicBezTo>
                    <a:pt x="80" y="272"/>
                    <a:pt x="72" y="264"/>
                    <a:pt x="65" y="256"/>
                  </a:cubicBezTo>
                  <a:cubicBezTo>
                    <a:pt x="33" y="268"/>
                    <a:pt x="33" y="268"/>
                    <a:pt x="33" y="268"/>
                  </a:cubicBezTo>
                  <a:cubicBezTo>
                    <a:pt x="15" y="239"/>
                    <a:pt x="15" y="239"/>
                    <a:pt x="15" y="239"/>
                  </a:cubicBezTo>
                  <a:cubicBezTo>
                    <a:pt x="40" y="217"/>
                    <a:pt x="40" y="217"/>
                    <a:pt x="40" y="217"/>
                  </a:cubicBezTo>
                  <a:cubicBezTo>
                    <a:pt x="40" y="217"/>
                    <a:pt x="40" y="217"/>
                    <a:pt x="40" y="217"/>
                  </a:cubicBezTo>
                  <a:cubicBezTo>
                    <a:pt x="37" y="208"/>
                    <a:pt x="34" y="199"/>
                    <a:pt x="33" y="190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32" y="144"/>
                    <a:pt x="32" y="144"/>
                    <a:pt x="32" y="144"/>
                  </a:cubicBezTo>
                  <a:cubicBezTo>
                    <a:pt x="33" y="144"/>
                    <a:pt x="33" y="144"/>
                    <a:pt x="33" y="144"/>
                  </a:cubicBezTo>
                  <a:cubicBezTo>
                    <a:pt x="34" y="135"/>
                    <a:pt x="36" y="130"/>
                    <a:pt x="38" y="123"/>
                  </a:cubicBezTo>
                  <a:cubicBezTo>
                    <a:pt x="12" y="101"/>
                    <a:pt x="12" y="101"/>
                    <a:pt x="12" y="101"/>
                  </a:cubicBezTo>
                  <a:cubicBezTo>
                    <a:pt x="29" y="72"/>
                    <a:pt x="29" y="72"/>
                    <a:pt x="29" y="7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5" y="77"/>
                    <a:pt x="70" y="72"/>
                    <a:pt x="75" y="67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91" y="17"/>
                    <a:pt x="91" y="17"/>
                    <a:pt x="91" y="17"/>
                  </a:cubicBezTo>
                  <a:cubicBezTo>
                    <a:pt x="113" y="42"/>
                    <a:pt x="113" y="42"/>
                    <a:pt x="113" y="42"/>
                  </a:cubicBezTo>
                  <a:cubicBezTo>
                    <a:pt x="114" y="42"/>
                    <a:pt x="114" y="42"/>
                    <a:pt x="114" y="42"/>
                  </a:cubicBezTo>
                  <a:cubicBezTo>
                    <a:pt x="120" y="39"/>
                    <a:pt x="127" y="37"/>
                    <a:pt x="135" y="35"/>
                  </a:cubicBezTo>
                  <a:cubicBezTo>
                    <a:pt x="139" y="2"/>
                    <a:pt x="139" y="2"/>
                    <a:pt x="139" y="2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180" y="32"/>
                    <a:pt x="180" y="32"/>
                    <a:pt x="180" y="32"/>
                  </a:cubicBezTo>
                  <a:cubicBezTo>
                    <a:pt x="180" y="32"/>
                    <a:pt x="180" y="32"/>
                    <a:pt x="180" y="32"/>
                  </a:cubicBezTo>
                  <a:cubicBezTo>
                    <a:pt x="188" y="33"/>
                    <a:pt x="195" y="35"/>
                    <a:pt x="202" y="37"/>
                  </a:cubicBezTo>
                  <a:lnTo>
                    <a:pt x="202" y="36"/>
                  </a:lnTo>
                  <a:close/>
                  <a:moveTo>
                    <a:pt x="166" y="55"/>
                  </a:moveTo>
                  <a:cubicBezTo>
                    <a:pt x="104" y="55"/>
                    <a:pt x="54" y="105"/>
                    <a:pt x="54" y="167"/>
                  </a:cubicBezTo>
                  <a:cubicBezTo>
                    <a:pt x="54" y="229"/>
                    <a:pt x="104" y="279"/>
                    <a:pt x="166" y="279"/>
                  </a:cubicBezTo>
                  <a:cubicBezTo>
                    <a:pt x="228" y="279"/>
                    <a:pt x="278" y="229"/>
                    <a:pt x="278" y="167"/>
                  </a:cubicBezTo>
                  <a:cubicBezTo>
                    <a:pt x="278" y="105"/>
                    <a:pt x="228" y="55"/>
                    <a:pt x="166" y="55"/>
                  </a:cubicBezTo>
                  <a:close/>
                  <a:moveTo>
                    <a:pt x="182" y="171"/>
                  </a:moveTo>
                  <a:cubicBezTo>
                    <a:pt x="181" y="169"/>
                    <a:pt x="180" y="167"/>
                    <a:pt x="178" y="166"/>
                  </a:cubicBezTo>
                  <a:cubicBezTo>
                    <a:pt x="177" y="164"/>
                    <a:pt x="175" y="163"/>
                    <a:pt x="173" y="162"/>
                  </a:cubicBezTo>
                  <a:cubicBezTo>
                    <a:pt x="171" y="162"/>
                    <a:pt x="169" y="161"/>
                    <a:pt x="167" y="160"/>
                  </a:cubicBezTo>
                  <a:cubicBezTo>
                    <a:pt x="167" y="144"/>
                    <a:pt x="167" y="144"/>
                    <a:pt x="167" y="144"/>
                  </a:cubicBezTo>
                  <a:cubicBezTo>
                    <a:pt x="169" y="144"/>
                    <a:pt x="171" y="144"/>
                    <a:pt x="173" y="145"/>
                  </a:cubicBezTo>
                  <a:cubicBezTo>
                    <a:pt x="175" y="145"/>
                    <a:pt x="177" y="146"/>
                    <a:pt x="179" y="146"/>
                  </a:cubicBezTo>
                  <a:cubicBezTo>
                    <a:pt x="181" y="138"/>
                    <a:pt x="181" y="138"/>
                    <a:pt x="181" y="138"/>
                  </a:cubicBezTo>
                  <a:cubicBezTo>
                    <a:pt x="179" y="137"/>
                    <a:pt x="177" y="137"/>
                    <a:pt x="174" y="137"/>
                  </a:cubicBezTo>
                  <a:cubicBezTo>
                    <a:pt x="172" y="136"/>
                    <a:pt x="170" y="136"/>
                    <a:pt x="167" y="136"/>
                  </a:cubicBezTo>
                  <a:cubicBezTo>
                    <a:pt x="167" y="136"/>
                    <a:pt x="167" y="136"/>
                    <a:pt x="167" y="136"/>
                  </a:cubicBezTo>
                  <a:cubicBezTo>
                    <a:pt x="167" y="130"/>
                    <a:pt x="167" y="130"/>
                    <a:pt x="167" y="130"/>
                  </a:cubicBezTo>
                  <a:cubicBezTo>
                    <a:pt x="162" y="130"/>
                    <a:pt x="162" y="130"/>
                    <a:pt x="162" y="130"/>
                  </a:cubicBezTo>
                  <a:cubicBezTo>
                    <a:pt x="162" y="137"/>
                    <a:pt x="162" y="137"/>
                    <a:pt x="162" y="137"/>
                  </a:cubicBezTo>
                  <a:cubicBezTo>
                    <a:pt x="160" y="137"/>
                    <a:pt x="158" y="138"/>
                    <a:pt x="156" y="139"/>
                  </a:cubicBezTo>
                  <a:cubicBezTo>
                    <a:pt x="154" y="140"/>
                    <a:pt x="152" y="142"/>
                    <a:pt x="151" y="143"/>
                  </a:cubicBezTo>
                  <a:cubicBezTo>
                    <a:pt x="149" y="145"/>
                    <a:pt x="148" y="146"/>
                    <a:pt x="148" y="148"/>
                  </a:cubicBezTo>
                  <a:cubicBezTo>
                    <a:pt x="147" y="149"/>
                    <a:pt x="146" y="151"/>
                    <a:pt x="146" y="152"/>
                  </a:cubicBezTo>
                  <a:cubicBezTo>
                    <a:pt x="146" y="156"/>
                    <a:pt x="147" y="158"/>
                    <a:pt x="148" y="160"/>
                  </a:cubicBezTo>
                  <a:cubicBezTo>
                    <a:pt x="149" y="162"/>
                    <a:pt x="150" y="164"/>
                    <a:pt x="152" y="165"/>
                  </a:cubicBezTo>
                  <a:cubicBezTo>
                    <a:pt x="153" y="167"/>
                    <a:pt x="155" y="168"/>
                    <a:pt x="157" y="169"/>
                  </a:cubicBezTo>
                  <a:cubicBezTo>
                    <a:pt x="159" y="170"/>
                    <a:pt x="161" y="170"/>
                    <a:pt x="162" y="171"/>
                  </a:cubicBezTo>
                  <a:cubicBezTo>
                    <a:pt x="162" y="190"/>
                    <a:pt x="162" y="190"/>
                    <a:pt x="162" y="190"/>
                  </a:cubicBezTo>
                  <a:cubicBezTo>
                    <a:pt x="161" y="190"/>
                    <a:pt x="160" y="189"/>
                    <a:pt x="158" y="189"/>
                  </a:cubicBezTo>
                  <a:cubicBezTo>
                    <a:pt x="157" y="188"/>
                    <a:pt x="155" y="188"/>
                    <a:pt x="154" y="187"/>
                  </a:cubicBezTo>
                  <a:cubicBezTo>
                    <a:pt x="153" y="187"/>
                    <a:pt x="151" y="186"/>
                    <a:pt x="150" y="186"/>
                  </a:cubicBezTo>
                  <a:cubicBezTo>
                    <a:pt x="149" y="185"/>
                    <a:pt x="148" y="185"/>
                    <a:pt x="147" y="184"/>
                  </a:cubicBezTo>
                  <a:cubicBezTo>
                    <a:pt x="144" y="193"/>
                    <a:pt x="144" y="193"/>
                    <a:pt x="144" y="193"/>
                  </a:cubicBezTo>
                  <a:cubicBezTo>
                    <a:pt x="146" y="194"/>
                    <a:pt x="147" y="194"/>
                    <a:pt x="148" y="195"/>
                  </a:cubicBezTo>
                  <a:cubicBezTo>
                    <a:pt x="149" y="195"/>
                    <a:pt x="151" y="196"/>
                    <a:pt x="152" y="196"/>
                  </a:cubicBezTo>
                  <a:cubicBezTo>
                    <a:pt x="153" y="196"/>
                    <a:pt x="155" y="197"/>
                    <a:pt x="156" y="197"/>
                  </a:cubicBezTo>
                  <a:cubicBezTo>
                    <a:pt x="158" y="197"/>
                    <a:pt x="160" y="197"/>
                    <a:pt x="161" y="197"/>
                  </a:cubicBezTo>
                  <a:cubicBezTo>
                    <a:pt x="162" y="197"/>
                    <a:pt x="162" y="197"/>
                    <a:pt x="162" y="197"/>
                  </a:cubicBezTo>
                  <a:cubicBezTo>
                    <a:pt x="162" y="197"/>
                    <a:pt x="162" y="197"/>
                    <a:pt x="162" y="197"/>
                  </a:cubicBezTo>
                  <a:cubicBezTo>
                    <a:pt x="162" y="203"/>
                    <a:pt x="162" y="203"/>
                    <a:pt x="162" y="203"/>
                  </a:cubicBezTo>
                  <a:cubicBezTo>
                    <a:pt x="167" y="203"/>
                    <a:pt x="167" y="203"/>
                    <a:pt x="167" y="203"/>
                  </a:cubicBezTo>
                  <a:cubicBezTo>
                    <a:pt x="167" y="197"/>
                    <a:pt x="167" y="197"/>
                    <a:pt x="167" y="197"/>
                  </a:cubicBezTo>
                  <a:cubicBezTo>
                    <a:pt x="170" y="196"/>
                    <a:pt x="172" y="195"/>
                    <a:pt x="174" y="194"/>
                  </a:cubicBezTo>
                  <a:cubicBezTo>
                    <a:pt x="176" y="193"/>
                    <a:pt x="178" y="191"/>
                    <a:pt x="179" y="190"/>
                  </a:cubicBezTo>
                  <a:cubicBezTo>
                    <a:pt x="181" y="188"/>
                    <a:pt x="182" y="186"/>
                    <a:pt x="183" y="184"/>
                  </a:cubicBezTo>
                  <a:cubicBezTo>
                    <a:pt x="183" y="183"/>
                    <a:pt x="184" y="181"/>
                    <a:pt x="184" y="179"/>
                  </a:cubicBezTo>
                  <a:cubicBezTo>
                    <a:pt x="184" y="176"/>
                    <a:pt x="183" y="173"/>
                    <a:pt x="182" y="171"/>
                  </a:cubicBezTo>
                  <a:close/>
                  <a:moveTo>
                    <a:pt x="157" y="147"/>
                  </a:moveTo>
                  <a:cubicBezTo>
                    <a:pt x="157" y="146"/>
                    <a:pt x="158" y="145"/>
                    <a:pt x="159" y="145"/>
                  </a:cubicBezTo>
                  <a:cubicBezTo>
                    <a:pt x="160" y="144"/>
                    <a:pt x="161" y="144"/>
                    <a:pt x="162" y="144"/>
                  </a:cubicBezTo>
                  <a:cubicBezTo>
                    <a:pt x="162" y="158"/>
                    <a:pt x="162" y="158"/>
                    <a:pt x="162" y="158"/>
                  </a:cubicBezTo>
                  <a:cubicBezTo>
                    <a:pt x="161" y="157"/>
                    <a:pt x="159" y="156"/>
                    <a:pt x="158" y="155"/>
                  </a:cubicBezTo>
                  <a:cubicBezTo>
                    <a:pt x="157" y="154"/>
                    <a:pt x="157" y="152"/>
                    <a:pt x="157" y="151"/>
                  </a:cubicBezTo>
                  <a:cubicBezTo>
                    <a:pt x="157" y="149"/>
                    <a:pt x="157" y="148"/>
                    <a:pt x="157" y="147"/>
                  </a:cubicBezTo>
                  <a:close/>
                  <a:moveTo>
                    <a:pt x="173" y="186"/>
                  </a:moveTo>
                  <a:cubicBezTo>
                    <a:pt x="172" y="187"/>
                    <a:pt x="171" y="188"/>
                    <a:pt x="170" y="188"/>
                  </a:cubicBezTo>
                  <a:cubicBezTo>
                    <a:pt x="170" y="189"/>
                    <a:pt x="170" y="189"/>
                    <a:pt x="169" y="189"/>
                  </a:cubicBezTo>
                  <a:cubicBezTo>
                    <a:pt x="169" y="189"/>
                    <a:pt x="168" y="189"/>
                    <a:pt x="167" y="189"/>
                  </a:cubicBezTo>
                  <a:cubicBezTo>
                    <a:pt x="167" y="173"/>
                    <a:pt x="167" y="173"/>
                    <a:pt x="167" y="173"/>
                  </a:cubicBezTo>
                  <a:cubicBezTo>
                    <a:pt x="169" y="174"/>
                    <a:pt x="171" y="175"/>
                    <a:pt x="172" y="176"/>
                  </a:cubicBezTo>
                  <a:cubicBezTo>
                    <a:pt x="173" y="177"/>
                    <a:pt x="173" y="179"/>
                    <a:pt x="173" y="181"/>
                  </a:cubicBezTo>
                  <a:cubicBezTo>
                    <a:pt x="173" y="183"/>
                    <a:pt x="173" y="185"/>
                    <a:pt x="173" y="1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10351C25-1421-446C-A894-DEB81899F7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12178" y="4574615"/>
              <a:ext cx="305082" cy="312033"/>
            </a:xfrm>
            <a:custGeom>
              <a:avLst/>
              <a:gdLst>
                <a:gd name="T0" fmla="*/ 33 w 167"/>
                <a:gd name="T1" fmla="*/ 85 h 171"/>
                <a:gd name="T2" fmla="*/ 103 w 167"/>
                <a:gd name="T3" fmla="*/ 19 h 171"/>
                <a:gd name="T4" fmla="*/ 124 w 167"/>
                <a:gd name="T5" fmla="*/ 28 h 171"/>
                <a:gd name="T6" fmla="*/ 136 w 167"/>
                <a:gd name="T7" fmla="*/ 40 h 171"/>
                <a:gd name="T8" fmla="*/ 149 w 167"/>
                <a:gd name="T9" fmla="*/ 59 h 171"/>
                <a:gd name="T10" fmla="*/ 151 w 167"/>
                <a:gd name="T11" fmla="*/ 74 h 171"/>
                <a:gd name="T12" fmla="*/ 153 w 167"/>
                <a:gd name="T13" fmla="*/ 95 h 171"/>
                <a:gd name="T14" fmla="*/ 150 w 167"/>
                <a:gd name="T15" fmla="*/ 108 h 171"/>
                <a:gd name="T16" fmla="*/ 139 w 167"/>
                <a:gd name="T17" fmla="*/ 128 h 171"/>
                <a:gd name="T18" fmla="*/ 131 w 167"/>
                <a:gd name="T19" fmla="*/ 136 h 171"/>
                <a:gd name="T20" fmla="*/ 111 w 167"/>
                <a:gd name="T21" fmla="*/ 149 h 171"/>
                <a:gd name="T22" fmla="*/ 101 w 167"/>
                <a:gd name="T23" fmla="*/ 152 h 171"/>
                <a:gd name="T24" fmla="*/ 77 w 167"/>
                <a:gd name="T25" fmla="*/ 154 h 171"/>
                <a:gd name="T26" fmla="*/ 66 w 167"/>
                <a:gd name="T27" fmla="*/ 152 h 171"/>
                <a:gd name="T28" fmla="*/ 45 w 167"/>
                <a:gd name="T29" fmla="*/ 142 h 171"/>
                <a:gd name="T30" fmla="*/ 17 w 167"/>
                <a:gd name="T31" fmla="*/ 137 h 171"/>
                <a:gd name="T32" fmla="*/ 20 w 167"/>
                <a:gd name="T33" fmla="*/ 111 h 171"/>
                <a:gd name="T34" fmla="*/ 0 w 167"/>
                <a:gd name="T35" fmla="*/ 76 h 171"/>
                <a:gd name="T36" fmla="*/ 19 w 167"/>
                <a:gd name="T37" fmla="*/ 63 h 171"/>
                <a:gd name="T38" fmla="*/ 30 w 167"/>
                <a:gd name="T39" fmla="*/ 42 h 171"/>
                <a:gd name="T40" fmla="*/ 32 w 167"/>
                <a:gd name="T41" fmla="*/ 18 h 171"/>
                <a:gd name="T42" fmla="*/ 58 w 167"/>
                <a:gd name="T43" fmla="*/ 22 h 171"/>
                <a:gd name="T44" fmla="*/ 88 w 167"/>
                <a:gd name="T45" fmla="*/ 0 h 171"/>
                <a:gd name="T46" fmla="*/ 103 w 167"/>
                <a:gd name="T47" fmla="*/ 19 h 171"/>
                <a:gd name="T48" fmla="*/ 84 w 167"/>
                <a:gd name="T49" fmla="*/ 142 h 171"/>
                <a:gd name="T50" fmla="*/ 102 w 167"/>
                <a:gd name="T51" fmla="*/ 90 h 171"/>
                <a:gd name="T52" fmla="*/ 87 w 167"/>
                <a:gd name="T53" fmla="*/ 78 h 171"/>
                <a:gd name="T54" fmla="*/ 99 w 167"/>
                <a:gd name="T55" fmla="*/ 65 h 171"/>
                <a:gd name="T56" fmla="*/ 87 w 167"/>
                <a:gd name="T57" fmla="*/ 55 h 171"/>
                <a:gd name="T58" fmla="*/ 82 w 167"/>
                <a:gd name="T59" fmla="*/ 49 h 171"/>
                <a:gd name="T60" fmla="*/ 70 w 167"/>
                <a:gd name="T61" fmla="*/ 61 h 171"/>
                <a:gd name="T62" fmla="*/ 67 w 167"/>
                <a:gd name="T63" fmla="*/ 79 h 171"/>
                <a:gd name="T64" fmla="*/ 82 w 167"/>
                <a:gd name="T65" fmla="*/ 90 h 171"/>
                <a:gd name="T66" fmla="*/ 73 w 167"/>
                <a:gd name="T67" fmla="*/ 106 h 171"/>
                <a:gd name="T68" fmla="*/ 64 w 167"/>
                <a:gd name="T69" fmla="*/ 111 h 171"/>
                <a:gd name="T70" fmla="*/ 76 w 167"/>
                <a:gd name="T71" fmla="*/ 115 h 171"/>
                <a:gd name="T72" fmla="*/ 82 w 167"/>
                <a:gd name="T73" fmla="*/ 116 h 171"/>
                <a:gd name="T74" fmla="*/ 87 w 167"/>
                <a:gd name="T75" fmla="*/ 115 h 171"/>
                <a:gd name="T76" fmla="*/ 102 w 167"/>
                <a:gd name="T77" fmla="*/ 103 h 171"/>
                <a:gd name="T78" fmla="*/ 77 w 167"/>
                <a:gd name="T79" fmla="*/ 65 h 171"/>
                <a:gd name="T80" fmla="*/ 82 w 167"/>
                <a:gd name="T81" fmla="*/ 76 h 171"/>
                <a:gd name="T82" fmla="*/ 77 w 167"/>
                <a:gd name="T83" fmla="*/ 65 h 171"/>
                <a:gd name="T84" fmla="*/ 88 w 167"/>
                <a:gd name="T85" fmla="*/ 107 h 171"/>
                <a:gd name="T86" fmla="*/ 91 w 167"/>
                <a:gd name="T87" fmla="*/ 95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7" h="171">
                  <a:moveTo>
                    <a:pt x="133" y="85"/>
                  </a:moveTo>
                  <a:cubicBezTo>
                    <a:pt x="133" y="113"/>
                    <a:pt x="111" y="135"/>
                    <a:pt x="83" y="135"/>
                  </a:cubicBezTo>
                  <a:cubicBezTo>
                    <a:pt x="56" y="135"/>
                    <a:pt x="33" y="113"/>
                    <a:pt x="33" y="85"/>
                  </a:cubicBezTo>
                  <a:cubicBezTo>
                    <a:pt x="33" y="58"/>
                    <a:pt x="56" y="35"/>
                    <a:pt x="83" y="35"/>
                  </a:cubicBezTo>
                  <a:cubicBezTo>
                    <a:pt x="111" y="35"/>
                    <a:pt x="133" y="58"/>
                    <a:pt x="133" y="85"/>
                  </a:cubicBezTo>
                  <a:close/>
                  <a:moveTo>
                    <a:pt x="103" y="19"/>
                  </a:moveTo>
                  <a:cubicBezTo>
                    <a:pt x="113" y="5"/>
                    <a:pt x="113" y="5"/>
                    <a:pt x="113" y="5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4" y="28"/>
                    <a:pt x="124" y="28"/>
                    <a:pt x="124" y="28"/>
                  </a:cubicBezTo>
                  <a:cubicBezTo>
                    <a:pt x="124" y="29"/>
                    <a:pt x="124" y="29"/>
                    <a:pt x="124" y="29"/>
                  </a:cubicBezTo>
                  <a:cubicBezTo>
                    <a:pt x="128" y="32"/>
                    <a:pt x="133" y="36"/>
                    <a:pt x="136" y="40"/>
                  </a:cubicBezTo>
                  <a:cubicBezTo>
                    <a:pt x="136" y="40"/>
                    <a:pt x="136" y="40"/>
                    <a:pt x="136" y="40"/>
                  </a:cubicBezTo>
                  <a:cubicBezTo>
                    <a:pt x="152" y="34"/>
                    <a:pt x="152" y="34"/>
                    <a:pt x="152" y="34"/>
                  </a:cubicBezTo>
                  <a:cubicBezTo>
                    <a:pt x="161" y="48"/>
                    <a:pt x="161" y="48"/>
                    <a:pt x="161" y="48"/>
                  </a:cubicBezTo>
                  <a:cubicBezTo>
                    <a:pt x="149" y="59"/>
                    <a:pt x="149" y="59"/>
                    <a:pt x="149" y="59"/>
                  </a:cubicBezTo>
                  <a:cubicBezTo>
                    <a:pt x="148" y="60"/>
                    <a:pt x="148" y="60"/>
                    <a:pt x="148" y="60"/>
                  </a:cubicBezTo>
                  <a:cubicBezTo>
                    <a:pt x="150" y="64"/>
                    <a:pt x="151" y="69"/>
                    <a:pt x="152" y="74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94"/>
                    <a:pt x="167" y="94"/>
                    <a:pt x="167" y="94"/>
                  </a:cubicBezTo>
                  <a:cubicBezTo>
                    <a:pt x="153" y="95"/>
                    <a:pt x="153" y="95"/>
                    <a:pt x="153" y="95"/>
                  </a:cubicBezTo>
                  <a:cubicBezTo>
                    <a:pt x="152" y="95"/>
                    <a:pt x="152" y="95"/>
                    <a:pt x="152" y="95"/>
                  </a:cubicBezTo>
                  <a:cubicBezTo>
                    <a:pt x="152" y="100"/>
                    <a:pt x="151" y="103"/>
                    <a:pt x="150" y="107"/>
                  </a:cubicBezTo>
                  <a:cubicBezTo>
                    <a:pt x="150" y="108"/>
                    <a:pt x="150" y="108"/>
                    <a:pt x="150" y="108"/>
                  </a:cubicBezTo>
                  <a:cubicBezTo>
                    <a:pt x="163" y="119"/>
                    <a:pt x="163" y="119"/>
                    <a:pt x="163" y="119"/>
                  </a:cubicBezTo>
                  <a:cubicBezTo>
                    <a:pt x="155" y="134"/>
                    <a:pt x="155" y="134"/>
                    <a:pt x="155" y="134"/>
                  </a:cubicBezTo>
                  <a:cubicBezTo>
                    <a:pt x="139" y="128"/>
                    <a:pt x="139" y="128"/>
                    <a:pt x="139" y="128"/>
                  </a:cubicBezTo>
                  <a:cubicBezTo>
                    <a:pt x="138" y="128"/>
                    <a:pt x="138" y="128"/>
                    <a:pt x="138" y="128"/>
                  </a:cubicBezTo>
                  <a:cubicBezTo>
                    <a:pt x="136" y="131"/>
                    <a:pt x="134" y="134"/>
                    <a:pt x="131" y="136"/>
                  </a:cubicBezTo>
                  <a:cubicBezTo>
                    <a:pt x="131" y="136"/>
                    <a:pt x="131" y="136"/>
                    <a:pt x="131" y="136"/>
                  </a:cubicBezTo>
                  <a:cubicBezTo>
                    <a:pt x="137" y="152"/>
                    <a:pt x="137" y="152"/>
                    <a:pt x="137" y="152"/>
                  </a:cubicBezTo>
                  <a:cubicBezTo>
                    <a:pt x="123" y="162"/>
                    <a:pt x="123" y="162"/>
                    <a:pt x="123" y="162"/>
                  </a:cubicBezTo>
                  <a:cubicBezTo>
                    <a:pt x="111" y="149"/>
                    <a:pt x="111" y="149"/>
                    <a:pt x="111" y="149"/>
                  </a:cubicBezTo>
                  <a:cubicBezTo>
                    <a:pt x="111" y="149"/>
                    <a:pt x="111" y="149"/>
                    <a:pt x="111" y="149"/>
                  </a:cubicBezTo>
                  <a:cubicBezTo>
                    <a:pt x="108" y="150"/>
                    <a:pt x="104" y="151"/>
                    <a:pt x="101" y="152"/>
                  </a:cubicBezTo>
                  <a:cubicBezTo>
                    <a:pt x="101" y="152"/>
                    <a:pt x="101" y="152"/>
                    <a:pt x="101" y="152"/>
                  </a:cubicBezTo>
                  <a:cubicBezTo>
                    <a:pt x="98" y="169"/>
                    <a:pt x="98" y="169"/>
                    <a:pt x="98" y="169"/>
                  </a:cubicBezTo>
                  <a:cubicBezTo>
                    <a:pt x="81" y="171"/>
                    <a:pt x="81" y="171"/>
                    <a:pt x="81" y="171"/>
                  </a:cubicBezTo>
                  <a:cubicBezTo>
                    <a:pt x="77" y="154"/>
                    <a:pt x="77" y="154"/>
                    <a:pt x="77" y="154"/>
                  </a:cubicBezTo>
                  <a:cubicBezTo>
                    <a:pt x="77" y="154"/>
                    <a:pt x="77" y="154"/>
                    <a:pt x="77" y="154"/>
                  </a:cubicBezTo>
                  <a:cubicBezTo>
                    <a:pt x="74" y="153"/>
                    <a:pt x="70" y="153"/>
                    <a:pt x="66" y="152"/>
                  </a:cubicBezTo>
                  <a:cubicBezTo>
                    <a:pt x="66" y="152"/>
                    <a:pt x="66" y="152"/>
                    <a:pt x="66" y="152"/>
                  </a:cubicBezTo>
                  <a:cubicBezTo>
                    <a:pt x="56" y="166"/>
                    <a:pt x="56" y="166"/>
                    <a:pt x="56" y="166"/>
                  </a:cubicBezTo>
                  <a:cubicBezTo>
                    <a:pt x="41" y="158"/>
                    <a:pt x="41" y="158"/>
                    <a:pt x="41" y="158"/>
                  </a:cubicBezTo>
                  <a:cubicBezTo>
                    <a:pt x="45" y="142"/>
                    <a:pt x="45" y="142"/>
                    <a:pt x="45" y="142"/>
                  </a:cubicBezTo>
                  <a:cubicBezTo>
                    <a:pt x="45" y="142"/>
                    <a:pt x="45" y="142"/>
                    <a:pt x="45" y="142"/>
                  </a:cubicBezTo>
                  <a:cubicBezTo>
                    <a:pt x="41" y="139"/>
                    <a:pt x="36" y="135"/>
                    <a:pt x="33" y="131"/>
                  </a:cubicBezTo>
                  <a:cubicBezTo>
                    <a:pt x="17" y="137"/>
                    <a:pt x="17" y="137"/>
                    <a:pt x="17" y="137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20" y="111"/>
                    <a:pt x="20" y="111"/>
                    <a:pt x="20" y="111"/>
                  </a:cubicBezTo>
                  <a:cubicBezTo>
                    <a:pt x="20" y="111"/>
                    <a:pt x="20" y="111"/>
                    <a:pt x="20" y="111"/>
                  </a:cubicBezTo>
                  <a:cubicBezTo>
                    <a:pt x="19" y="106"/>
                    <a:pt x="17" y="102"/>
                    <a:pt x="16" y="97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16" y="74"/>
                    <a:pt x="16" y="74"/>
                    <a:pt x="16" y="74"/>
                  </a:cubicBezTo>
                  <a:cubicBezTo>
                    <a:pt x="16" y="74"/>
                    <a:pt x="16" y="74"/>
                    <a:pt x="16" y="74"/>
                  </a:cubicBezTo>
                  <a:cubicBezTo>
                    <a:pt x="17" y="69"/>
                    <a:pt x="18" y="66"/>
                    <a:pt x="19" y="63"/>
                  </a:cubicBezTo>
                  <a:cubicBezTo>
                    <a:pt x="6" y="52"/>
                    <a:pt x="6" y="52"/>
                    <a:pt x="6" y="52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3" y="39"/>
                    <a:pt x="35" y="37"/>
                    <a:pt x="38" y="34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61" y="20"/>
                    <a:pt x="65" y="19"/>
                    <a:pt x="68" y="18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92" y="16"/>
                    <a:pt x="92" y="16"/>
                    <a:pt x="92" y="16"/>
                  </a:cubicBezTo>
                  <a:cubicBezTo>
                    <a:pt x="92" y="17"/>
                    <a:pt x="92" y="17"/>
                    <a:pt x="92" y="17"/>
                  </a:cubicBezTo>
                  <a:cubicBezTo>
                    <a:pt x="95" y="17"/>
                    <a:pt x="99" y="18"/>
                    <a:pt x="103" y="19"/>
                  </a:cubicBezTo>
                  <a:close/>
                  <a:moveTo>
                    <a:pt x="84" y="28"/>
                  </a:moveTo>
                  <a:cubicBezTo>
                    <a:pt x="53" y="28"/>
                    <a:pt x="27" y="54"/>
                    <a:pt x="27" y="85"/>
                  </a:cubicBezTo>
                  <a:cubicBezTo>
                    <a:pt x="27" y="117"/>
                    <a:pt x="53" y="142"/>
                    <a:pt x="84" y="142"/>
                  </a:cubicBezTo>
                  <a:cubicBezTo>
                    <a:pt x="116" y="142"/>
                    <a:pt x="142" y="117"/>
                    <a:pt x="142" y="85"/>
                  </a:cubicBezTo>
                  <a:cubicBezTo>
                    <a:pt x="142" y="54"/>
                    <a:pt x="116" y="28"/>
                    <a:pt x="84" y="28"/>
                  </a:cubicBezTo>
                  <a:close/>
                  <a:moveTo>
                    <a:pt x="102" y="90"/>
                  </a:moveTo>
                  <a:cubicBezTo>
                    <a:pt x="101" y="87"/>
                    <a:pt x="99" y="86"/>
                    <a:pt x="98" y="84"/>
                  </a:cubicBezTo>
                  <a:cubicBezTo>
                    <a:pt x="96" y="83"/>
                    <a:pt x="94" y="82"/>
                    <a:pt x="92" y="81"/>
                  </a:cubicBezTo>
                  <a:cubicBezTo>
                    <a:pt x="90" y="80"/>
                    <a:pt x="89" y="79"/>
                    <a:pt x="87" y="78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9" y="62"/>
                    <a:pt x="91" y="63"/>
                    <a:pt x="93" y="63"/>
                  </a:cubicBezTo>
                  <a:cubicBezTo>
                    <a:pt x="95" y="64"/>
                    <a:pt x="97" y="64"/>
                    <a:pt x="99" y="65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98" y="56"/>
                    <a:pt x="96" y="55"/>
                    <a:pt x="94" y="55"/>
                  </a:cubicBezTo>
                  <a:cubicBezTo>
                    <a:pt x="92" y="55"/>
                    <a:pt x="89" y="55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2" y="55"/>
                    <a:pt x="82" y="55"/>
                    <a:pt x="82" y="55"/>
                  </a:cubicBezTo>
                  <a:cubicBezTo>
                    <a:pt x="79" y="56"/>
                    <a:pt x="77" y="56"/>
                    <a:pt x="75" y="58"/>
                  </a:cubicBezTo>
                  <a:cubicBezTo>
                    <a:pt x="73" y="59"/>
                    <a:pt x="71" y="60"/>
                    <a:pt x="70" y="61"/>
                  </a:cubicBezTo>
                  <a:cubicBezTo>
                    <a:pt x="69" y="63"/>
                    <a:pt x="68" y="64"/>
                    <a:pt x="67" y="66"/>
                  </a:cubicBezTo>
                  <a:cubicBezTo>
                    <a:pt x="66" y="68"/>
                    <a:pt x="66" y="69"/>
                    <a:pt x="66" y="71"/>
                  </a:cubicBezTo>
                  <a:cubicBezTo>
                    <a:pt x="66" y="74"/>
                    <a:pt x="66" y="76"/>
                    <a:pt x="67" y="79"/>
                  </a:cubicBezTo>
                  <a:cubicBezTo>
                    <a:pt x="68" y="81"/>
                    <a:pt x="69" y="82"/>
                    <a:pt x="71" y="84"/>
                  </a:cubicBezTo>
                  <a:cubicBezTo>
                    <a:pt x="73" y="85"/>
                    <a:pt x="74" y="86"/>
                    <a:pt x="76" y="87"/>
                  </a:cubicBezTo>
                  <a:cubicBezTo>
                    <a:pt x="78" y="88"/>
                    <a:pt x="80" y="89"/>
                    <a:pt x="82" y="90"/>
                  </a:cubicBezTo>
                  <a:cubicBezTo>
                    <a:pt x="82" y="108"/>
                    <a:pt x="82" y="108"/>
                    <a:pt x="82" y="108"/>
                  </a:cubicBezTo>
                  <a:cubicBezTo>
                    <a:pt x="81" y="108"/>
                    <a:pt x="79" y="108"/>
                    <a:pt x="78" y="107"/>
                  </a:cubicBezTo>
                  <a:cubicBezTo>
                    <a:pt x="76" y="107"/>
                    <a:pt x="75" y="106"/>
                    <a:pt x="73" y="106"/>
                  </a:cubicBezTo>
                  <a:cubicBezTo>
                    <a:pt x="72" y="105"/>
                    <a:pt x="71" y="105"/>
                    <a:pt x="70" y="104"/>
                  </a:cubicBezTo>
                  <a:cubicBezTo>
                    <a:pt x="68" y="104"/>
                    <a:pt x="67" y="103"/>
                    <a:pt x="67" y="102"/>
                  </a:cubicBezTo>
                  <a:cubicBezTo>
                    <a:pt x="64" y="111"/>
                    <a:pt x="64" y="111"/>
                    <a:pt x="64" y="111"/>
                  </a:cubicBezTo>
                  <a:cubicBezTo>
                    <a:pt x="65" y="112"/>
                    <a:pt x="66" y="113"/>
                    <a:pt x="68" y="113"/>
                  </a:cubicBezTo>
                  <a:cubicBezTo>
                    <a:pt x="69" y="114"/>
                    <a:pt x="70" y="114"/>
                    <a:pt x="71" y="114"/>
                  </a:cubicBezTo>
                  <a:cubicBezTo>
                    <a:pt x="73" y="115"/>
                    <a:pt x="74" y="115"/>
                    <a:pt x="76" y="115"/>
                  </a:cubicBezTo>
                  <a:cubicBezTo>
                    <a:pt x="77" y="116"/>
                    <a:pt x="79" y="116"/>
                    <a:pt x="81" y="116"/>
                  </a:cubicBezTo>
                  <a:cubicBezTo>
                    <a:pt x="81" y="116"/>
                    <a:pt x="81" y="116"/>
                    <a:pt x="81" y="116"/>
                  </a:cubicBezTo>
                  <a:cubicBezTo>
                    <a:pt x="81" y="116"/>
                    <a:pt x="82" y="116"/>
                    <a:pt x="82" y="116"/>
                  </a:cubicBezTo>
                  <a:cubicBezTo>
                    <a:pt x="82" y="122"/>
                    <a:pt x="82" y="122"/>
                    <a:pt x="82" y="122"/>
                  </a:cubicBezTo>
                  <a:cubicBezTo>
                    <a:pt x="87" y="122"/>
                    <a:pt x="87" y="122"/>
                    <a:pt x="87" y="122"/>
                  </a:cubicBezTo>
                  <a:cubicBezTo>
                    <a:pt x="87" y="115"/>
                    <a:pt x="87" y="115"/>
                    <a:pt x="87" y="115"/>
                  </a:cubicBezTo>
                  <a:cubicBezTo>
                    <a:pt x="89" y="114"/>
                    <a:pt x="92" y="114"/>
                    <a:pt x="94" y="112"/>
                  </a:cubicBezTo>
                  <a:cubicBezTo>
                    <a:pt x="96" y="111"/>
                    <a:pt x="97" y="110"/>
                    <a:pt x="99" y="108"/>
                  </a:cubicBezTo>
                  <a:cubicBezTo>
                    <a:pt x="100" y="106"/>
                    <a:pt x="101" y="105"/>
                    <a:pt x="102" y="103"/>
                  </a:cubicBezTo>
                  <a:cubicBezTo>
                    <a:pt x="103" y="101"/>
                    <a:pt x="103" y="99"/>
                    <a:pt x="103" y="97"/>
                  </a:cubicBezTo>
                  <a:cubicBezTo>
                    <a:pt x="103" y="94"/>
                    <a:pt x="103" y="92"/>
                    <a:pt x="102" y="90"/>
                  </a:cubicBezTo>
                  <a:close/>
                  <a:moveTo>
                    <a:pt x="77" y="65"/>
                  </a:moveTo>
                  <a:cubicBezTo>
                    <a:pt x="77" y="64"/>
                    <a:pt x="77" y="64"/>
                    <a:pt x="78" y="63"/>
                  </a:cubicBezTo>
                  <a:cubicBezTo>
                    <a:pt x="79" y="63"/>
                    <a:pt x="80" y="62"/>
                    <a:pt x="82" y="62"/>
                  </a:cubicBezTo>
                  <a:cubicBezTo>
                    <a:pt x="82" y="76"/>
                    <a:pt x="82" y="76"/>
                    <a:pt x="82" y="76"/>
                  </a:cubicBezTo>
                  <a:cubicBezTo>
                    <a:pt x="80" y="75"/>
                    <a:pt x="79" y="74"/>
                    <a:pt x="78" y="73"/>
                  </a:cubicBezTo>
                  <a:cubicBezTo>
                    <a:pt x="77" y="72"/>
                    <a:pt x="76" y="71"/>
                    <a:pt x="76" y="69"/>
                  </a:cubicBezTo>
                  <a:cubicBezTo>
                    <a:pt x="76" y="68"/>
                    <a:pt x="76" y="66"/>
                    <a:pt x="77" y="65"/>
                  </a:cubicBezTo>
                  <a:close/>
                  <a:moveTo>
                    <a:pt x="92" y="104"/>
                  </a:moveTo>
                  <a:cubicBezTo>
                    <a:pt x="91" y="106"/>
                    <a:pt x="91" y="106"/>
                    <a:pt x="90" y="107"/>
                  </a:cubicBezTo>
                  <a:cubicBezTo>
                    <a:pt x="89" y="107"/>
                    <a:pt x="89" y="107"/>
                    <a:pt x="88" y="107"/>
                  </a:cubicBezTo>
                  <a:cubicBezTo>
                    <a:pt x="88" y="107"/>
                    <a:pt x="87" y="108"/>
                    <a:pt x="87" y="108"/>
                  </a:cubicBezTo>
                  <a:cubicBezTo>
                    <a:pt x="87" y="92"/>
                    <a:pt x="87" y="92"/>
                    <a:pt x="87" y="92"/>
                  </a:cubicBezTo>
                  <a:cubicBezTo>
                    <a:pt x="89" y="92"/>
                    <a:pt x="90" y="93"/>
                    <a:pt x="91" y="95"/>
                  </a:cubicBezTo>
                  <a:cubicBezTo>
                    <a:pt x="92" y="96"/>
                    <a:pt x="93" y="97"/>
                    <a:pt x="93" y="99"/>
                  </a:cubicBezTo>
                  <a:cubicBezTo>
                    <a:pt x="93" y="101"/>
                    <a:pt x="93" y="103"/>
                    <a:pt x="92" y="10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215830EC-5EEF-490E-A6CC-C089706C98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72948" y="2405826"/>
              <a:ext cx="306627" cy="311261"/>
            </a:xfrm>
            <a:custGeom>
              <a:avLst/>
              <a:gdLst>
                <a:gd name="T0" fmla="*/ 93 w 168"/>
                <a:gd name="T1" fmla="*/ 16 h 170"/>
                <a:gd name="T2" fmla="*/ 69 w 168"/>
                <a:gd name="T3" fmla="*/ 18 h 170"/>
                <a:gd name="T4" fmla="*/ 47 w 168"/>
                <a:gd name="T5" fmla="*/ 9 h 170"/>
                <a:gd name="T6" fmla="*/ 31 w 168"/>
                <a:gd name="T7" fmla="*/ 42 h 170"/>
                <a:gd name="T8" fmla="*/ 7 w 168"/>
                <a:gd name="T9" fmla="*/ 52 h 170"/>
                <a:gd name="T10" fmla="*/ 17 w 168"/>
                <a:gd name="T11" fmla="*/ 74 h 170"/>
                <a:gd name="T12" fmla="*/ 17 w 168"/>
                <a:gd name="T13" fmla="*/ 97 h 170"/>
                <a:gd name="T14" fmla="*/ 8 w 168"/>
                <a:gd name="T15" fmla="*/ 122 h 170"/>
                <a:gd name="T16" fmla="*/ 46 w 168"/>
                <a:gd name="T17" fmla="*/ 142 h 170"/>
                <a:gd name="T18" fmla="*/ 57 w 168"/>
                <a:gd name="T19" fmla="*/ 166 h 170"/>
                <a:gd name="T20" fmla="*/ 78 w 168"/>
                <a:gd name="T21" fmla="*/ 154 h 170"/>
                <a:gd name="T22" fmla="*/ 99 w 168"/>
                <a:gd name="T23" fmla="*/ 169 h 170"/>
                <a:gd name="T24" fmla="*/ 112 w 168"/>
                <a:gd name="T25" fmla="*/ 149 h 170"/>
                <a:gd name="T26" fmla="*/ 138 w 168"/>
                <a:gd name="T27" fmla="*/ 152 h 170"/>
                <a:gd name="T28" fmla="*/ 139 w 168"/>
                <a:gd name="T29" fmla="*/ 128 h 170"/>
                <a:gd name="T30" fmla="*/ 164 w 168"/>
                <a:gd name="T31" fmla="*/ 119 h 170"/>
                <a:gd name="T32" fmla="*/ 153 w 168"/>
                <a:gd name="T33" fmla="*/ 95 h 170"/>
                <a:gd name="T34" fmla="*/ 168 w 168"/>
                <a:gd name="T35" fmla="*/ 77 h 170"/>
                <a:gd name="T36" fmla="*/ 149 w 168"/>
                <a:gd name="T37" fmla="*/ 60 h 170"/>
                <a:gd name="T38" fmla="*/ 153 w 168"/>
                <a:gd name="T39" fmla="*/ 34 h 170"/>
                <a:gd name="T40" fmla="*/ 125 w 168"/>
                <a:gd name="T41" fmla="*/ 29 h 170"/>
                <a:gd name="T42" fmla="*/ 114 w 168"/>
                <a:gd name="T43" fmla="*/ 5 h 170"/>
                <a:gd name="T44" fmla="*/ 85 w 168"/>
                <a:gd name="T45" fmla="*/ 142 h 170"/>
                <a:gd name="T46" fmla="*/ 142 w 168"/>
                <a:gd name="T47" fmla="*/ 85 h 170"/>
                <a:gd name="T48" fmla="*/ 81 w 168"/>
                <a:gd name="T49" fmla="*/ 76 h 170"/>
                <a:gd name="T50" fmla="*/ 77 w 168"/>
                <a:gd name="T51" fmla="*/ 65 h 170"/>
                <a:gd name="T52" fmla="*/ 34 w 168"/>
                <a:gd name="T53" fmla="*/ 85 h 170"/>
                <a:gd name="T54" fmla="*/ 84 w 168"/>
                <a:gd name="T55" fmla="*/ 35 h 170"/>
                <a:gd name="T56" fmla="*/ 95 w 168"/>
                <a:gd name="T57" fmla="*/ 112 h 170"/>
                <a:gd name="T58" fmla="*/ 81 w 168"/>
                <a:gd name="T59" fmla="*/ 120 h 170"/>
                <a:gd name="T60" fmla="*/ 81 w 168"/>
                <a:gd name="T61" fmla="*/ 116 h 170"/>
                <a:gd name="T62" fmla="*/ 68 w 168"/>
                <a:gd name="T63" fmla="*/ 113 h 170"/>
                <a:gd name="T64" fmla="*/ 70 w 168"/>
                <a:gd name="T65" fmla="*/ 104 h 170"/>
                <a:gd name="T66" fmla="*/ 81 w 168"/>
                <a:gd name="T67" fmla="*/ 108 h 170"/>
                <a:gd name="T68" fmla="*/ 71 w 168"/>
                <a:gd name="T69" fmla="*/ 84 h 170"/>
                <a:gd name="T70" fmla="*/ 68 w 168"/>
                <a:gd name="T71" fmla="*/ 66 h 170"/>
                <a:gd name="T72" fmla="*/ 81 w 168"/>
                <a:gd name="T73" fmla="*/ 55 h 170"/>
                <a:gd name="T74" fmla="*/ 89 w 168"/>
                <a:gd name="T75" fmla="*/ 56 h 170"/>
                <a:gd name="T76" fmla="*/ 101 w 168"/>
                <a:gd name="T77" fmla="*/ 56 h 170"/>
                <a:gd name="T78" fmla="*/ 89 w 168"/>
                <a:gd name="T79" fmla="*/ 62 h 170"/>
                <a:gd name="T80" fmla="*/ 99 w 168"/>
                <a:gd name="T81" fmla="*/ 84 h 170"/>
                <a:gd name="T82" fmla="*/ 103 w 168"/>
                <a:gd name="T83" fmla="*/ 103 h 170"/>
                <a:gd name="T84" fmla="*/ 93 w 168"/>
                <a:gd name="T85" fmla="*/ 104 h 170"/>
                <a:gd name="T86" fmla="*/ 89 w 168"/>
                <a:gd name="T87" fmla="*/ 108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8" h="170">
                  <a:moveTo>
                    <a:pt x="103" y="19"/>
                  </a:moveTo>
                  <a:cubicBezTo>
                    <a:pt x="100" y="18"/>
                    <a:pt x="96" y="17"/>
                    <a:pt x="93" y="17"/>
                  </a:cubicBezTo>
                  <a:cubicBezTo>
                    <a:pt x="93" y="16"/>
                    <a:pt x="93" y="16"/>
                    <a:pt x="93" y="16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69" y="18"/>
                    <a:pt x="69" y="18"/>
                    <a:pt x="69" y="18"/>
                  </a:cubicBezTo>
                  <a:cubicBezTo>
                    <a:pt x="66" y="19"/>
                    <a:pt x="62" y="20"/>
                    <a:pt x="59" y="21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36" y="37"/>
                    <a:pt x="34" y="39"/>
                    <a:pt x="31" y="4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19" y="66"/>
                    <a:pt x="18" y="69"/>
                    <a:pt x="17" y="74"/>
                  </a:cubicBezTo>
                  <a:cubicBezTo>
                    <a:pt x="17" y="74"/>
                    <a:pt x="17" y="74"/>
                    <a:pt x="17" y="74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17" y="97"/>
                    <a:pt x="17" y="97"/>
                    <a:pt x="17" y="97"/>
                  </a:cubicBezTo>
                  <a:cubicBezTo>
                    <a:pt x="18" y="102"/>
                    <a:pt x="19" y="106"/>
                    <a:pt x="21" y="111"/>
                  </a:cubicBezTo>
                  <a:cubicBezTo>
                    <a:pt x="21" y="111"/>
                    <a:pt x="21" y="111"/>
                    <a:pt x="21" y="111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17" y="137"/>
                    <a:pt x="17" y="137"/>
                    <a:pt x="17" y="137"/>
                  </a:cubicBezTo>
                  <a:cubicBezTo>
                    <a:pt x="34" y="131"/>
                    <a:pt x="34" y="131"/>
                    <a:pt x="34" y="131"/>
                  </a:cubicBezTo>
                  <a:cubicBezTo>
                    <a:pt x="37" y="135"/>
                    <a:pt x="41" y="139"/>
                    <a:pt x="46" y="142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1" y="158"/>
                    <a:pt x="41" y="158"/>
                    <a:pt x="41" y="158"/>
                  </a:cubicBezTo>
                  <a:cubicBezTo>
                    <a:pt x="57" y="166"/>
                    <a:pt x="57" y="166"/>
                    <a:pt x="57" y="166"/>
                  </a:cubicBezTo>
                  <a:cubicBezTo>
                    <a:pt x="67" y="152"/>
                    <a:pt x="67" y="152"/>
                    <a:pt x="67" y="152"/>
                  </a:cubicBezTo>
                  <a:cubicBezTo>
                    <a:pt x="67" y="152"/>
                    <a:pt x="67" y="152"/>
                    <a:pt x="67" y="152"/>
                  </a:cubicBezTo>
                  <a:cubicBezTo>
                    <a:pt x="71" y="153"/>
                    <a:pt x="74" y="153"/>
                    <a:pt x="78" y="154"/>
                  </a:cubicBezTo>
                  <a:cubicBezTo>
                    <a:pt x="78" y="154"/>
                    <a:pt x="78" y="154"/>
                    <a:pt x="78" y="154"/>
                  </a:cubicBezTo>
                  <a:cubicBezTo>
                    <a:pt x="82" y="170"/>
                    <a:pt x="82" y="170"/>
                    <a:pt x="82" y="170"/>
                  </a:cubicBezTo>
                  <a:cubicBezTo>
                    <a:pt x="99" y="169"/>
                    <a:pt x="99" y="169"/>
                    <a:pt x="99" y="169"/>
                  </a:cubicBezTo>
                  <a:cubicBezTo>
                    <a:pt x="101" y="152"/>
                    <a:pt x="101" y="152"/>
                    <a:pt x="101" y="152"/>
                  </a:cubicBezTo>
                  <a:cubicBezTo>
                    <a:pt x="101" y="152"/>
                    <a:pt x="101" y="152"/>
                    <a:pt x="101" y="152"/>
                  </a:cubicBezTo>
                  <a:cubicBezTo>
                    <a:pt x="105" y="151"/>
                    <a:pt x="109" y="150"/>
                    <a:pt x="112" y="149"/>
                  </a:cubicBezTo>
                  <a:cubicBezTo>
                    <a:pt x="112" y="149"/>
                    <a:pt x="112" y="149"/>
                    <a:pt x="112" y="149"/>
                  </a:cubicBezTo>
                  <a:cubicBezTo>
                    <a:pt x="124" y="161"/>
                    <a:pt x="124" y="161"/>
                    <a:pt x="124" y="161"/>
                  </a:cubicBezTo>
                  <a:cubicBezTo>
                    <a:pt x="138" y="152"/>
                    <a:pt x="138" y="152"/>
                    <a:pt x="138" y="152"/>
                  </a:cubicBezTo>
                  <a:cubicBezTo>
                    <a:pt x="132" y="136"/>
                    <a:pt x="132" y="136"/>
                    <a:pt x="132" y="136"/>
                  </a:cubicBezTo>
                  <a:cubicBezTo>
                    <a:pt x="132" y="136"/>
                    <a:pt x="132" y="136"/>
                    <a:pt x="132" y="136"/>
                  </a:cubicBezTo>
                  <a:cubicBezTo>
                    <a:pt x="134" y="134"/>
                    <a:pt x="137" y="131"/>
                    <a:pt x="139" y="128"/>
                  </a:cubicBezTo>
                  <a:cubicBezTo>
                    <a:pt x="140" y="128"/>
                    <a:pt x="140" y="128"/>
                    <a:pt x="140" y="128"/>
                  </a:cubicBezTo>
                  <a:cubicBezTo>
                    <a:pt x="156" y="134"/>
                    <a:pt x="156" y="134"/>
                    <a:pt x="156" y="134"/>
                  </a:cubicBezTo>
                  <a:cubicBezTo>
                    <a:pt x="164" y="119"/>
                    <a:pt x="164" y="119"/>
                    <a:pt x="164" y="119"/>
                  </a:cubicBezTo>
                  <a:cubicBezTo>
                    <a:pt x="151" y="108"/>
                    <a:pt x="151" y="108"/>
                    <a:pt x="151" y="108"/>
                  </a:cubicBezTo>
                  <a:cubicBezTo>
                    <a:pt x="150" y="107"/>
                    <a:pt x="150" y="107"/>
                    <a:pt x="150" y="107"/>
                  </a:cubicBezTo>
                  <a:cubicBezTo>
                    <a:pt x="152" y="103"/>
                    <a:pt x="152" y="100"/>
                    <a:pt x="153" y="95"/>
                  </a:cubicBezTo>
                  <a:cubicBezTo>
                    <a:pt x="154" y="95"/>
                    <a:pt x="154" y="95"/>
                    <a:pt x="154" y="95"/>
                  </a:cubicBezTo>
                  <a:cubicBezTo>
                    <a:pt x="168" y="94"/>
                    <a:pt x="168" y="94"/>
                    <a:pt x="168" y="94"/>
                  </a:cubicBezTo>
                  <a:cubicBezTo>
                    <a:pt x="168" y="77"/>
                    <a:pt x="168" y="77"/>
                    <a:pt x="168" y="77"/>
                  </a:cubicBezTo>
                  <a:cubicBezTo>
                    <a:pt x="152" y="73"/>
                    <a:pt x="152" y="73"/>
                    <a:pt x="152" y="73"/>
                  </a:cubicBezTo>
                  <a:cubicBezTo>
                    <a:pt x="153" y="73"/>
                    <a:pt x="153" y="73"/>
                    <a:pt x="153" y="73"/>
                  </a:cubicBezTo>
                  <a:cubicBezTo>
                    <a:pt x="152" y="69"/>
                    <a:pt x="151" y="64"/>
                    <a:pt x="149" y="60"/>
                  </a:cubicBezTo>
                  <a:cubicBezTo>
                    <a:pt x="150" y="59"/>
                    <a:pt x="150" y="59"/>
                    <a:pt x="150" y="59"/>
                  </a:cubicBezTo>
                  <a:cubicBezTo>
                    <a:pt x="162" y="48"/>
                    <a:pt x="162" y="48"/>
                    <a:pt x="162" y="48"/>
                  </a:cubicBezTo>
                  <a:cubicBezTo>
                    <a:pt x="153" y="34"/>
                    <a:pt x="153" y="34"/>
                    <a:pt x="153" y="34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3" y="36"/>
                    <a:pt x="129" y="32"/>
                    <a:pt x="125" y="29"/>
                  </a:cubicBezTo>
                  <a:cubicBezTo>
                    <a:pt x="125" y="28"/>
                    <a:pt x="125" y="28"/>
                    <a:pt x="125" y="28"/>
                  </a:cubicBezTo>
                  <a:cubicBezTo>
                    <a:pt x="129" y="12"/>
                    <a:pt x="129" y="12"/>
                    <a:pt x="129" y="12"/>
                  </a:cubicBezTo>
                  <a:cubicBezTo>
                    <a:pt x="114" y="5"/>
                    <a:pt x="114" y="5"/>
                    <a:pt x="114" y="5"/>
                  </a:cubicBezTo>
                  <a:cubicBezTo>
                    <a:pt x="103" y="19"/>
                    <a:pt x="103" y="19"/>
                    <a:pt x="103" y="19"/>
                  </a:cubicBezTo>
                  <a:close/>
                  <a:moveTo>
                    <a:pt x="142" y="85"/>
                  </a:moveTo>
                  <a:cubicBezTo>
                    <a:pt x="142" y="117"/>
                    <a:pt x="117" y="142"/>
                    <a:pt x="85" y="142"/>
                  </a:cubicBezTo>
                  <a:cubicBezTo>
                    <a:pt x="54" y="142"/>
                    <a:pt x="28" y="117"/>
                    <a:pt x="28" y="85"/>
                  </a:cubicBezTo>
                  <a:cubicBezTo>
                    <a:pt x="28" y="54"/>
                    <a:pt x="54" y="28"/>
                    <a:pt x="85" y="28"/>
                  </a:cubicBezTo>
                  <a:cubicBezTo>
                    <a:pt x="117" y="28"/>
                    <a:pt x="142" y="54"/>
                    <a:pt x="142" y="85"/>
                  </a:cubicBezTo>
                  <a:close/>
                  <a:moveTo>
                    <a:pt x="78" y="63"/>
                  </a:moveTo>
                  <a:cubicBezTo>
                    <a:pt x="79" y="63"/>
                    <a:pt x="81" y="62"/>
                    <a:pt x="81" y="62"/>
                  </a:cubicBezTo>
                  <a:cubicBezTo>
                    <a:pt x="81" y="76"/>
                    <a:pt x="81" y="76"/>
                    <a:pt x="81" y="76"/>
                  </a:cubicBezTo>
                  <a:cubicBezTo>
                    <a:pt x="81" y="75"/>
                    <a:pt x="79" y="74"/>
                    <a:pt x="78" y="73"/>
                  </a:cubicBezTo>
                  <a:cubicBezTo>
                    <a:pt x="77" y="72"/>
                    <a:pt x="77" y="71"/>
                    <a:pt x="77" y="69"/>
                  </a:cubicBezTo>
                  <a:cubicBezTo>
                    <a:pt x="77" y="68"/>
                    <a:pt x="77" y="66"/>
                    <a:pt x="77" y="65"/>
                  </a:cubicBezTo>
                  <a:cubicBezTo>
                    <a:pt x="78" y="64"/>
                    <a:pt x="77" y="64"/>
                    <a:pt x="78" y="63"/>
                  </a:cubicBezTo>
                  <a:close/>
                  <a:moveTo>
                    <a:pt x="84" y="35"/>
                  </a:moveTo>
                  <a:cubicBezTo>
                    <a:pt x="57" y="35"/>
                    <a:pt x="34" y="58"/>
                    <a:pt x="34" y="85"/>
                  </a:cubicBezTo>
                  <a:cubicBezTo>
                    <a:pt x="34" y="113"/>
                    <a:pt x="57" y="135"/>
                    <a:pt x="84" y="135"/>
                  </a:cubicBezTo>
                  <a:cubicBezTo>
                    <a:pt x="112" y="135"/>
                    <a:pt x="134" y="113"/>
                    <a:pt x="134" y="85"/>
                  </a:cubicBezTo>
                  <a:cubicBezTo>
                    <a:pt x="134" y="58"/>
                    <a:pt x="112" y="35"/>
                    <a:pt x="84" y="35"/>
                  </a:cubicBezTo>
                  <a:close/>
                  <a:moveTo>
                    <a:pt x="103" y="103"/>
                  </a:moveTo>
                  <a:cubicBezTo>
                    <a:pt x="102" y="105"/>
                    <a:pt x="101" y="106"/>
                    <a:pt x="100" y="108"/>
                  </a:cubicBezTo>
                  <a:cubicBezTo>
                    <a:pt x="98" y="110"/>
                    <a:pt x="97" y="111"/>
                    <a:pt x="95" y="112"/>
                  </a:cubicBezTo>
                  <a:cubicBezTo>
                    <a:pt x="93" y="113"/>
                    <a:pt x="89" y="114"/>
                    <a:pt x="89" y="115"/>
                  </a:cubicBezTo>
                  <a:cubicBezTo>
                    <a:pt x="89" y="120"/>
                    <a:pt x="89" y="120"/>
                    <a:pt x="89" y="120"/>
                  </a:cubicBezTo>
                  <a:cubicBezTo>
                    <a:pt x="81" y="120"/>
                    <a:pt x="81" y="120"/>
                    <a:pt x="81" y="120"/>
                  </a:cubicBezTo>
                  <a:cubicBezTo>
                    <a:pt x="81" y="115"/>
                    <a:pt x="81" y="115"/>
                    <a:pt x="81" y="115"/>
                  </a:cubicBezTo>
                  <a:cubicBezTo>
                    <a:pt x="81" y="115"/>
                    <a:pt x="81" y="115"/>
                    <a:pt x="81" y="116"/>
                  </a:cubicBezTo>
                  <a:cubicBezTo>
                    <a:pt x="81" y="116"/>
                    <a:pt x="81" y="116"/>
                    <a:pt x="81" y="116"/>
                  </a:cubicBezTo>
                  <a:cubicBezTo>
                    <a:pt x="79" y="116"/>
                    <a:pt x="78" y="115"/>
                    <a:pt x="76" y="115"/>
                  </a:cubicBezTo>
                  <a:cubicBezTo>
                    <a:pt x="75" y="115"/>
                    <a:pt x="74" y="115"/>
                    <a:pt x="72" y="114"/>
                  </a:cubicBezTo>
                  <a:cubicBezTo>
                    <a:pt x="71" y="114"/>
                    <a:pt x="70" y="114"/>
                    <a:pt x="68" y="113"/>
                  </a:cubicBezTo>
                  <a:cubicBezTo>
                    <a:pt x="67" y="112"/>
                    <a:pt x="66" y="112"/>
                    <a:pt x="65" y="111"/>
                  </a:cubicBezTo>
                  <a:cubicBezTo>
                    <a:pt x="67" y="102"/>
                    <a:pt x="67" y="102"/>
                    <a:pt x="67" y="102"/>
                  </a:cubicBezTo>
                  <a:cubicBezTo>
                    <a:pt x="68" y="103"/>
                    <a:pt x="69" y="103"/>
                    <a:pt x="70" y="104"/>
                  </a:cubicBezTo>
                  <a:cubicBezTo>
                    <a:pt x="72" y="105"/>
                    <a:pt x="73" y="105"/>
                    <a:pt x="74" y="106"/>
                  </a:cubicBezTo>
                  <a:cubicBezTo>
                    <a:pt x="76" y="106"/>
                    <a:pt x="76" y="107"/>
                    <a:pt x="78" y="107"/>
                  </a:cubicBezTo>
                  <a:cubicBezTo>
                    <a:pt x="79" y="108"/>
                    <a:pt x="81" y="108"/>
                    <a:pt x="81" y="108"/>
                  </a:cubicBezTo>
                  <a:cubicBezTo>
                    <a:pt x="81" y="89"/>
                    <a:pt x="81" y="89"/>
                    <a:pt x="81" y="89"/>
                  </a:cubicBezTo>
                  <a:cubicBezTo>
                    <a:pt x="81" y="89"/>
                    <a:pt x="78" y="88"/>
                    <a:pt x="76" y="87"/>
                  </a:cubicBezTo>
                  <a:cubicBezTo>
                    <a:pt x="74" y="86"/>
                    <a:pt x="73" y="85"/>
                    <a:pt x="71" y="84"/>
                  </a:cubicBezTo>
                  <a:cubicBezTo>
                    <a:pt x="70" y="82"/>
                    <a:pt x="69" y="81"/>
                    <a:pt x="68" y="78"/>
                  </a:cubicBezTo>
                  <a:cubicBezTo>
                    <a:pt x="67" y="76"/>
                    <a:pt x="67" y="74"/>
                    <a:pt x="67" y="71"/>
                  </a:cubicBezTo>
                  <a:cubicBezTo>
                    <a:pt x="67" y="69"/>
                    <a:pt x="67" y="68"/>
                    <a:pt x="68" y="66"/>
                  </a:cubicBezTo>
                  <a:cubicBezTo>
                    <a:pt x="68" y="64"/>
                    <a:pt x="69" y="63"/>
                    <a:pt x="71" y="61"/>
                  </a:cubicBezTo>
                  <a:cubicBezTo>
                    <a:pt x="72" y="60"/>
                    <a:pt x="73" y="59"/>
                    <a:pt x="75" y="57"/>
                  </a:cubicBezTo>
                  <a:cubicBezTo>
                    <a:pt x="77" y="56"/>
                    <a:pt x="81" y="55"/>
                    <a:pt x="81" y="55"/>
                  </a:cubicBezTo>
                  <a:cubicBezTo>
                    <a:pt x="81" y="48"/>
                    <a:pt x="81" y="48"/>
                    <a:pt x="81" y="48"/>
                  </a:cubicBezTo>
                  <a:cubicBezTo>
                    <a:pt x="89" y="48"/>
                    <a:pt x="89" y="48"/>
                    <a:pt x="89" y="48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90" y="56"/>
                    <a:pt x="93" y="55"/>
                    <a:pt x="95" y="56"/>
                  </a:cubicBezTo>
                  <a:cubicBezTo>
                    <a:pt x="97" y="56"/>
                    <a:pt x="99" y="56"/>
                    <a:pt x="101" y="56"/>
                  </a:cubicBezTo>
                  <a:cubicBezTo>
                    <a:pt x="100" y="65"/>
                    <a:pt x="100" y="65"/>
                    <a:pt x="100" y="65"/>
                  </a:cubicBezTo>
                  <a:cubicBezTo>
                    <a:pt x="98" y="64"/>
                    <a:pt x="96" y="64"/>
                    <a:pt x="94" y="63"/>
                  </a:cubicBezTo>
                  <a:cubicBezTo>
                    <a:pt x="92" y="63"/>
                    <a:pt x="89" y="62"/>
                    <a:pt x="89" y="62"/>
                  </a:cubicBezTo>
                  <a:cubicBezTo>
                    <a:pt x="89" y="78"/>
                    <a:pt x="89" y="78"/>
                    <a:pt x="89" y="78"/>
                  </a:cubicBezTo>
                  <a:cubicBezTo>
                    <a:pt x="89" y="79"/>
                    <a:pt x="92" y="80"/>
                    <a:pt x="94" y="81"/>
                  </a:cubicBezTo>
                  <a:cubicBezTo>
                    <a:pt x="96" y="82"/>
                    <a:pt x="97" y="83"/>
                    <a:pt x="99" y="84"/>
                  </a:cubicBezTo>
                  <a:cubicBezTo>
                    <a:pt x="100" y="86"/>
                    <a:pt x="102" y="87"/>
                    <a:pt x="103" y="89"/>
                  </a:cubicBezTo>
                  <a:cubicBezTo>
                    <a:pt x="104" y="92"/>
                    <a:pt x="104" y="94"/>
                    <a:pt x="104" y="97"/>
                  </a:cubicBezTo>
                  <a:cubicBezTo>
                    <a:pt x="104" y="99"/>
                    <a:pt x="103" y="101"/>
                    <a:pt x="103" y="103"/>
                  </a:cubicBezTo>
                  <a:close/>
                  <a:moveTo>
                    <a:pt x="93" y="94"/>
                  </a:moveTo>
                  <a:cubicBezTo>
                    <a:pt x="94" y="96"/>
                    <a:pt x="94" y="97"/>
                    <a:pt x="94" y="99"/>
                  </a:cubicBezTo>
                  <a:cubicBezTo>
                    <a:pt x="94" y="101"/>
                    <a:pt x="94" y="103"/>
                    <a:pt x="93" y="104"/>
                  </a:cubicBezTo>
                  <a:cubicBezTo>
                    <a:pt x="92" y="105"/>
                    <a:pt x="92" y="106"/>
                    <a:pt x="91" y="107"/>
                  </a:cubicBezTo>
                  <a:cubicBezTo>
                    <a:pt x="91" y="107"/>
                    <a:pt x="90" y="107"/>
                    <a:pt x="90" y="107"/>
                  </a:cubicBezTo>
                  <a:cubicBezTo>
                    <a:pt x="89" y="107"/>
                    <a:pt x="89" y="108"/>
                    <a:pt x="89" y="108"/>
                  </a:cubicBezTo>
                  <a:cubicBezTo>
                    <a:pt x="89" y="92"/>
                    <a:pt x="89" y="92"/>
                    <a:pt x="89" y="92"/>
                  </a:cubicBezTo>
                  <a:cubicBezTo>
                    <a:pt x="89" y="92"/>
                    <a:pt x="92" y="93"/>
                    <a:pt x="93" y="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5FE19651-F1AE-417D-B6C2-631AE928717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55065" y="3894937"/>
              <a:ext cx="826425" cy="821791"/>
            </a:xfrm>
            <a:custGeom>
              <a:avLst/>
              <a:gdLst>
                <a:gd name="T0" fmla="*/ 332 w 452"/>
                <a:gd name="T1" fmla="*/ 146 h 450"/>
                <a:gd name="T2" fmla="*/ 220 w 452"/>
                <a:gd name="T3" fmla="*/ 43 h 450"/>
                <a:gd name="T4" fmla="*/ 322 w 452"/>
                <a:gd name="T5" fmla="*/ 69 h 450"/>
                <a:gd name="T6" fmla="*/ 416 w 452"/>
                <a:gd name="T7" fmla="*/ 113 h 450"/>
                <a:gd name="T8" fmla="*/ 446 w 452"/>
                <a:gd name="T9" fmla="*/ 172 h 450"/>
                <a:gd name="T10" fmla="*/ 405 w 452"/>
                <a:gd name="T11" fmla="*/ 260 h 450"/>
                <a:gd name="T12" fmla="*/ 366 w 452"/>
                <a:gd name="T13" fmla="*/ 342 h 450"/>
                <a:gd name="T14" fmla="*/ 319 w 452"/>
                <a:gd name="T15" fmla="*/ 383 h 450"/>
                <a:gd name="T16" fmla="*/ 232 w 452"/>
                <a:gd name="T17" fmla="*/ 409 h 450"/>
                <a:gd name="T18" fmla="*/ 130 w 452"/>
                <a:gd name="T19" fmla="*/ 382 h 450"/>
                <a:gd name="T20" fmla="*/ 62 w 452"/>
                <a:gd name="T21" fmla="*/ 309 h 450"/>
                <a:gd name="T22" fmla="*/ 42 w 452"/>
                <a:gd name="T23" fmla="*/ 220 h 450"/>
                <a:gd name="T24" fmla="*/ 68 w 452"/>
                <a:gd name="T25" fmla="*/ 132 h 450"/>
                <a:gd name="T26" fmla="*/ 132 w 452"/>
                <a:gd name="T27" fmla="*/ 67 h 450"/>
                <a:gd name="T28" fmla="*/ 316 w 452"/>
                <a:gd name="T29" fmla="*/ 347 h 450"/>
                <a:gd name="T30" fmla="*/ 338 w 452"/>
                <a:gd name="T31" fmla="*/ 229 h 450"/>
                <a:gd name="T32" fmla="*/ 328 w 452"/>
                <a:gd name="T33" fmla="*/ 195 h 450"/>
                <a:gd name="T34" fmla="*/ 303 w 452"/>
                <a:gd name="T35" fmla="*/ 172 h 450"/>
                <a:gd name="T36" fmla="*/ 270 w 452"/>
                <a:gd name="T37" fmla="*/ 163 h 450"/>
                <a:gd name="T38" fmla="*/ 237 w 452"/>
                <a:gd name="T39" fmla="*/ 173 h 450"/>
                <a:gd name="T40" fmla="*/ 213 w 452"/>
                <a:gd name="T41" fmla="*/ 197 h 450"/>
                <a:gd name="T42" fmla="*/ 204 w 452"/>
                <a:gd name="T43" fmla="*/ 230 h 450"/>
                <a:gd name="T44" fmla="*/ 214 w 452"/>
                <a:gd name="T45" fmla="*/ 264 h 450"/>
                <a:gd name="T46" fmla="*/ 237 w 452"/>
                <a:gd name="T47" fmla="*/ 288 h 450"/>
                <a:gd name="T48" fmla="*/ 271 w 452"/>
                <a:gd name="T49" fmla="*/ 296 h 450"/>
                <a:gd name="T50" fmla="*/ 305 w 452"/>
                <a:gd name="T51" fmla="*/ 287 h 450"/>
                <a:gd name="T52" fmla="*/ 329 w 452"/>
                <a:gd name="T53" fmla="*/ 263 h 450"/>
                <a:gd name="T54" fmla="*/ 210 w 452"/>
                <a:gd name="T55" fmla="*/ 268 h 450"/>
                <a:gd name="T56" fmla="*/ 199 w 452"/>
                <a:gd name="T57" fmla="*/ 251 h 450"/>
                <a:gd name="T58" fmla="*/ 186 w 452"/>
                <a:gd name="T59" fmla="*/ 239 h 450"/>
                <a:gd name="T60" fmla="*/ 168 w 452"/>
                <a:gd name="T61" fmla="*/ 237 h 450"/>
                <a:gd name="T62" fmla="*/ 150 w 452"/>
                <a:gd name="T63" fmla="*/ 247 h 450"/>
                <a:gd name="T64" fmla="*/ 139 w 452"/>
                <a:gd name="T65" fmla="*/ 264 h 450"/>
                <a:gd name="T66" fmla="*/ 137 w 452"/>
                <a:gd name="T67" fmla="*/ 279 h 450"/>
                <a:gd name="T68" fmla="*/ 144 w 452"/>
                <a:gd name="T69" fmla="*/ 297 h 450"/>
                <a:gd name="T70" fmla="*/ 160 w 452"/>
                <a:gd name="T71" fmla="*/ 308 h 450"/>
                <a:gd name="T72" fmla="*/ 179 w 452"/>
                <a:gd name="T73" fmla="*/ 310 h 450"/>
                <a:gd name="T74" fmla="*/ 196 w 452"/>
                <a:gd name="T75" fmla="*/ 299 h 450"/>
                <a:gd name="T76" fmla="*/ 208 w 452"/>
                <a:gd name="T77" fmla="*/ 287 h 450"/>
                <a:gd name="T78" fmla="*/ 187 w 452"/>
                <a:gd name="T79" fmla="*/ 205 h 450"/>
                <a:gd name="T80" fmla="*/ 181 w 452"/>
                <a:gd name="T81" fmla="*/ 189 h 450"/>
                <a:gd name="T82" fmla="*/ 172 w 452"/>
                <a:gd name="T83" fmla="*/ 177 h 450"/>
                <a:gd name="T84" fmla="*/ 157 w 452"/>
                <a:gd name="T85" fmla="*/ 172 h 450"/>
                <a:gd name="T86" fmla="*/ 142 w 452"/>
                <a:gd name="T87" fmla="*/ 178 h 450"/>
                <a:gd name="T88" fmla="*/ 130 w 452"/>
                <a:gd name="T89" fmla="*/ 187 h 450"/>
                <a:gd name="T90" fmla="*/ 125 w 452"/>
                <a:gd name="T91" fmla="*/ 202 h 450"/>
                <a:gd name="T92" fmla="*/ 131 w 452"/>
                <a:gd name="T93" fmla="*/ 217 h 450"/>
                <a:gd name="T94" fmla="*/ 140 w 452"/>
                <a:gd name="T95" fmla="*/ 229 h 450"/>
                <a:gd name="T96" fmla="*/ 154 w 452"/>
                <a:gd name="T97" fmla="*/ 234 h 450"/>
                <a:gd name="T98" fmla="*/ 170 w 452"/>
                <a:gd name="T99" fmla="*/ 228 h 450"/>
                <a:gd name="T100" fmla="*/ 182 w 452"/>
                <a:gd name="T101" fmla="*/ 219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52" h="450">
                  <a:moveTo>
                    <a:pt x="332" y="146"/>
                  </a:moveTo>
                  <a:cubicBezTo>
                    <a:pt x="376" y="205"/>
                    <a:pt x="363" y="288"/>
                    <a:pt x="305" y="332"/>
                  </a:cubicBezTo>
                  <a:cubicBezTo>
                    <a:pt x="246" y="376"/>
                    <a:pt x="163" y="363"/>
                    <a:pt x="119" y="305"/>
                  </a:cubicBezTo>
                  <a:cubicBezTo>
                    <a:pt x="76" y="246"/>
                    <a:pt x="88" y="163"/>
                    <a:pt x="146" y="119"/>
                  </a:cubicBezTo>
                  <a:cubicBezTo>
                    <a:pt x="205" y="76"/>
                    <a:pt x="288" y="88"/>
                    <a:pt x="332" y="146"/>
                  </a:cubicBezTo>
                  <a:close/>
                  <a:moveTo>
                    <a:pt x="159" y="55"/>
                  </a:moveTo>
                  <a:cubicBezTo>
                    <a:pt x="159" y="9"/>
                    <a:pt x="159" y="9"/>
                    <a:pt x="159" y="9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220" y="41"/>
                    <a:pt x="220" y="41"/>
                    <a:pt x="220" y="41"/>
                  </a:cubicBezTo>
                  <a:cubicBezTo>
                    <a:pt x="220" y="43"/>
                    <a:pt x="220" y="43"/>
                    <a:pt x="220" y="43"/>
                  </a:cubicBezTo>
                  <a:cubicBezTo>
                    <a:pt x="235" y="42"/>
                    <a:pt x="249" y="44"/>
                    <a:pt x="264" y="47"/>
                  </a:cubicBezTo>
                  <a:cubicBezTo>
                    <a:pt x="264" y="46"/>
                    <a:pt x="264" y="46"/>
                    <a:pt x="264" y="46"/>
                  </a:cubicBezTo>
                  <a:cubicBezTo>
                    <a:pt x="289" y="8"/>
                    <a:pt x="289" y="8"/>
                    <a:pt x="289" y="8"/>
                  </a:cubicBezTo>
                  <a:cubicBezTo>
                    <a:pt x="331" y="25"/>
                    <a:pt x="331" y="25"/>
                    <a:pt x="331" y="25"/>
                  </a:cubicBezTo>
                  <a:cubicBezTo>
                    <a:pt x="322" y="69"/>
                    <a:pt x="322" y="69"/>
                    <a:pt x="322" y="69"/>
                  </a:cubicBezTo>
                  <a:cubicBezTo>
                    <a:pt x="321" y="70"/>
                    <a:pt x="321" y="70"/>
                    <a:pt x="321" y="70"/>
                  </a:cubicBezTo>
                  <a:cubicBezTo>
                    <a:pt x="332" y="77"/>
                    <a:pt x="341" y="85"/>
                    <a:pt x="350" y="94"/>
                  </a:cubicBezTo>
                  <a:cubicBezTo>
                    <a:pt x="350" y="94"/>
                    <a:pt x="350" y="94"/>
                    <a:pt x="350" y="94"/>
                  </a:cubicBezTo>
                  <a:cubicBezTo>
                    <a:pt x="389" y="76"/>
                    <a:pt x="389" y="76"/>
                    <a:pt x="389" y="76"/>
                  </a:cubicBezTo>
                  <a:cubicBezTo>
                    <a:pt x="416" y="113"/>
                    <a:pt x="416" y="113"/>
                    <a:pt x="416" y="113"/>
                  </a:cubicBezTo>
                  <a:cubicBezTo>
                    <a:pt x="386" y="137"/>
                    <a:pt x="386" y="137"/>
                    <a:pt x="386" y="137"/>
                  </a:cubicBezTo>
                  <a:cubicBezTo>
                    <a:pt x="385" y="138"/>
                    <a:pt x="385" y="138"/>
                    <a:pt x="385" y="138"/>
                  </a:cubicBezTo>
                  <a:cubicBezTo>
                    <a:pt x="392" y="151"/>
                    <a:pt x="395" y="158"/>
                    <a:pt x="398" y="167"/>
                  </a:cubicBezTo>
                  <a:cubicBezTo>
                    <a:pt x="400" y="170"/>
                    <a:pt x="400" y="170"/>
                    <a:pt x="400" y="170"/>
                  </a:cubicBezTo>
                  <a:cubicBezTo>
                    <a:pt x="446" y="172"/>
                    <a:pt x="446" y="172"/>
                    <a:pt x="446" y="172"/>
                  </a:cubicBezTo>
                  <a:cubicBezTo>
                    <a:pt x="452" y="217"/>
                    <a:pt x="452" y="217"/>
                    <a:pt x="452" y="217"/>
                  </a:cubicBezTo>
                  <a:cubicBezTo>
                    <a:pt x="410" y="231"/>
                    <a:pt x="410" y="231"/>
                    <a:pt x="410" y="231"/>
                  </a:cubicBezTo>
                  <a:cubicBezTo>
                    <a:pt x="408" y="231"/>
                    <a:pt x="408" y="231"/>
                    <a:pt x="408" y="231"/>
                  </a:cubicBezTo>
                  <a:cubicBezTo>
                    <a:pt x="408" y="241"/>
                    <a:pt x="407" y="251"/>
                    <a:pt x="405" y="260"/>
                  </a:cubicBezTo>
                  <a:cubicBezTo>
                    <a:pt x="405" y="260"/>
                    <a:pt x="405" y="260"/>
                    <a:pt x="405" y="260"/>
                  </a:cubicBezTo>
                  <a:cubicBezTo>
                    <a:pt x="444" y="285"/>
                    <a:pt x="444" y="285"/>
                    <a:pt x="444" y="285"/>
                  </a:cubicBezTo>
                  <a:cubicBezTo>
                    <a:pt x="428" y="327"/>
                    <a:pt x="428" y="327"/>
                    <a:pt x="428" y="327"/>
                  </a:cubicBezTo>
                  <a:cubicBezTo>
                    <a:pt x="384" y="319"/>
                    <a:pt x="384" y="319"/>
                    <a:pt x="384" y="319"/>
                  </a:cubicBezTo>
                  <a:cubicBezTo>
                    <a:pt x="383" y="318"/>
                    <a:pt x="383" y="318"/>
                    <a:pt x="383" y="318"/>
                  </a:cubicBezTo>
                  <a:cubicBezTo>
                    <a:pt x="378" y="327"/>
                    <a:pt x="373" y="335"/>
                    <a:pt x="366" y="342"/>
                  </a:cubicBezTo>
                  <a:cubicBezTo>
                    <a:pt x="366" y="342"/>
                    <a:pt x="366" y="342"/>
                    <a:pt x="366" y="342"/>
                  </a:cubicBezTo>
                  <a:cubicBezTo>
                    <a:pt x="389" y="382"/>
                    <a:pt x="389" y="382"/>
                    <a:pt x="389" y="382"/>
                  </a:cubicBezTo>
                  <a:cubicBezTo>
                    <a:pt x="354" y="412"/>
                    <a:pt x="354" y="412"/>
                    <a:pt x="354" y="412"/>
                  </a:cubicBezTo>
                  <a:cubicBezTo>
                    <a:pt x="320" y="383"/>
                    <a:pt x="320" y="383"/>
                    <a:pt x="320" y="383"/>
                  </a:cubicBezTo>
                  <a:cubicBezTo>
                    <a:pt x="319" y="383"/>
                    <a:pt x="319" y="383"/>
                    <a:pt x="319" y="383"/>
                  </a:cubicBezTo>
                  <a:cubicBezTo>
                    <a:pt x="311" y="388"/>
                    <a:pt x="302" y="392"/>
                    <a:pt x="293" y="395"/>
                  </a:cubicBezTo>
                  <a:cubicBezTo>
                    <a:pt x="293" y="395"/>
                    <a:pt x="293" y="395"/>
                    <a:pt x="293" y="395"/>
                  </a:cubicBezTo>
                  <a:cubicBezTo>
                    <a:pt x="293" y="441"/>
                    <a:pt x="293" y="441"/>
                    <a:pt x="293" y="441"/>
                  </a:cubicBezTo>
                  <a:cubicBezTo>
                    <a:pt x="249" y="450"/>
                    <a:pt x="249" y="450"/>
                    <a:pt x="249" y="450"/>
                  </a:cubicBezTo>
                  <a:cubicBezTo>
                    <a:pt x="232" y="409"/>
                    <a:pt x="232" y="409"/>
                    <a:pt x="232" y="409"/>
                  </a:cubicBezTo>
                  <a:cubicBezTo>
                    <a:pt x="232" y="408"/>
                    <a:pt x="232" y="408"/>
                    <a:pt x="232" y="408"/>
                  </a:cubicBezTo>
                  <a:cubicBezTo>
                    <a:pt x="217" y="409"/>
                    <a:pt x="202" y="407"/>
                    <a:pt x="188" y="404"/>
                  </a:cubicBezTo>
                  <a:cubicBezTo>
                    <a:pt x="163" y="443"/>
                    <a:pt x="163" y="443"/>
                    <a:pt x="163" y="443"/>
                  </a:cubicBezTo>
                  <a:cubicBezTo>
                    <a:pt x="121" y="426"/>
                    <a:pt x="121" y="426"/>
                    <a:pt x="121" y="426"/>
                  </a:cubicBezTo>
                  <a:cubicBezTo>
                    <a:pt x="130" y="382"/>
                    <a:pt x="130" y="382"/>
                    <a:pt x="130" y="382"/>
                  </a:cubicBezTo>
                  <a:cubicBezTo>
                    <a:pt x="130" y="381"/>
                    <a:pt x="130" y="381"/>
                    <a:pt x="130" y="381"/>
                  </a:cubicBezTo>
                  <a:cubicBezTo>
                    <a:pt x="120" y="375"/>
                    <a:pt x="110" y="367"/>
                    <a:pt x="100" y="358"/>
                  </a:cubicBezTo>
                  <a:cubicBezTo>
                    <a:pt x="60" y="377"/>
                    <a:pt x="60" y="377"/>
                    <a:pt x="60" y="377"/>
                  </a:cubicBezTo>
                  <a:cubicBezTo>
                    <a:pt x="32" y="340"/>
                    <a:pt x="32" y="340"/>
                    <a:pt x="32" y="340"/>
                  </a:cubicBezTo>
                  <a:cubicBezTo>
                    <a:pt x="62" y="309"/>
                    <a:pt x="62" y="309"/>
                    <a:pt x="62" y="309"/>
                  </a:cubicBezTo>
                  <a:cubicBezTo>
                    <a:pt x="63" y="309"/>
                    <a:pt x="63" y="309"/>
                    <a:pt x="63" y="309"/>
                  </a:cubicBezTo>
                  <a:cubicBezTo>
                    <a:pt x="56" y="296"/>
                    <a:pt x="55" y="290"/>
                    <a:pt x="52" y="281"/>
                  </a:cubicBezTo>
                  <a:cubicBezTo>
                    <a:pt x="6" y="278"/>
                    <a:pt x="6" y="278"/>
                    <a:pt x="6" y="278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42" y="220"/>
                    <a:pt x="42" y="220"/>
                    <a:pt x="42" y="220"/>
                  </a:cubicBezTo>
                  <a:cubicBezTo>
                    <a:pt x="43" y="219"/>
                    <a:pt x="43" y="219"/>
                    <a:pt x="43" y="219"/>
                  </a:cubicBezTo>
                  <a:cubicBezTo>
                    <a:pt x="43" y="210"/>
                    <a:pt x="44" y="200"/>
                    <a:pt x="46" y="190"/>
                  </a:cubicBezTo>
                  <a:cubicBezTo>
                    <a:pt x="8" y="166"/>
                    <a:pt x="8" y="166"/>
                    <a:pt x="8" y="166"/>
                  </a:cubicBezTo>
                  <a:cubicBezTo>
                    <a:pt x="24" y="123"/>
                    <a:pt x="24" y="123"/>
                    <a:pt x="24" y="123"/>
                  </a:cubicBezTo>
                  <a:cubicBezTo>
                    <a:pt x="68" y="132"/>
                    <a:pt x="68" y="132"/>
                    <a:pt x="68" y="132"/>
                  </a:cubicBezTo>
                  <a:cubicBezTo>
                    <a:pt x="68" y="132"/>
                    <a:pt x="68" y="132"/>
                    <a:pt x="68" y="132"/>
                  </a:cubicBezTo>
                  <a:cubicBezTo>
                    <a:pt x="73" y="124"/>
                    <a:pt x="79" y="116"/>
                    <a:pt x="85" y="108"/>
                  </a:cubicBezTo>
                  <a:cubicBezTo>
                    <a:pt x="63" y="68"/>
                    <a:pt x="63" y="68"/>
                    <a:pt x="63" y="68"/>
                  </a:cubicBezTo>
                  <a:cubicBezTo>
                    <a:pt x="98" y="39"/>
                    <a:pt x="98" y="39"/>
                    <a:pt x="98" y="39"/>
                  </a:cubicBezTo>
                  <a:cubicBezTo>
                    <a:pt x="132" y="67"/>
                    <a:pt x="132" y="67"/>
                    <a:pt x="132" y="67"/>
                  </a:cubicBezTo>
                  <a:cubicBezTo>
                    <a:pt x="133" y="68"/>
                    <a:pt x="133" y="68"/>
                    <a:pt x="133" y="68"/>
                  </a:cubicBezTo>
                  <a:cubicBezTo>
                    <a:pt x="141" y="63"/>
                    <a:pt x="150" y="59"/>
                    <a:pt x="159" y="55"/>
                  </a:cubicBezTo>
                  <a:close/>
                  <a:moveTo>
                    <a:pt x="135" y="104"/>
                  </a:moveTo>
                  <a:cubicBezTo>
                    <a:pt x="68" y="154"/>
                    <a:pt x="54" y="249"/>
                    <a:pt x="104" y="316"/>
                  </a:cubicBezTo>
                  <a:cubicBezTo>
                    <a:pt x="154" y="383"/>
                    <a:pt x="249" y="397"/>
                    <a:pt x="316" y="347"/>
                  </a:cubicBezTo>
                  <a:cubicBezTo>
                    <a:pt x="383" y="297"/>
                    <a:pt x="397" y="202"/>
                    <a:pt x="347" y="135"/>
                  </a:cubicBezTo>
                  <a:cubicBezTo>
                    <a:pt x="297" y="68"/>
                    <a:pt x="202" y="54"/>
                    <a:pt x="135" y="104"/>
                  </a:cubicBezTo>
                  <a:close/>
                  <a:moveTo>
                    <a:pt x="326" y="239"/>
                  </a:moveTo>
                  <a:cubicBezTo>
                    <a:pt x="326" y="238"/>
                    <a:pt x="326" y="236"/>
                    <a:pt x="326" y="235"/>
                  </a:cubicBezTo>
                  <a:cubicBezTo>
                    <a:pt x="338" y="229"/>
                    <a:pt x="338" y="229"/>
                    <a:pt x="338" y="229"/>
                  </a:cubicBezTo>
                  <a:cubicBezTo>
                    <a:pt x="338" y="220"/>
                    <a:pt x="335" y="212"/>
                    <a:pt x="335" y="212"/>
                  </a:cubicBezTo>
                  <a:cubicBezTo>
                    <a:pt x="323" y="210"/>
                    <a:pt x="323" y="210"/>
                    <a:pt x="323" y="210"/>
                  </a:cubicBezTo>
                  <a:cubicBezTo>
                    <a:pt x="323" y="210"/>
                    <a:pt x="323" y="210"/>
                    <a:pt x="323" y="210"/>
                  </a:cubicBezTo>
                  <a:cubicBezTo>
                    <a:pt x="322" y="209"/>
                    <a:pt x="322" y="207"/>
                    <a:pt x="321" y="206"/>
                  </a:cubicBezTo>
                  <a:cubicBezTo>
                    <a:pt x="328" y="195"/>
                    <a:pt x="328" y="195"/>
                    <a:pt x="328" y="195"/>
                  </a:cubicBezTo>
                  <a:cubicBezTo>
                    <a:pt x="324" y="187"/>
                    <a:pt x="316" y="182"/>
                    <a:pt x="316" y="182"/>
                  </a:cubicBezTo>
                  <a:cubicBezTo>
                    <a:pt x="303" y="186"/>
                    <a:pt x="303" y="186"/>
                    <a:pt x="303" y="186"/>
                  </a:cubicBezTo>
                  <a:cubicBezTo>
                    <a:pt x="303" y="187"/>
                    <a:pt x="303" y="187"/>
                    <a:pt x="303" y="187"/>
                  </a:cubicBezTo>
                  <a:cubicBezTo>
                    <a:pt x="303" y="186"/>
                    <a:pt x="303" y="185"/>
                    <a:pt x="302" y="185"/>
                  </a:cubicBezTo>
                  <a:cubicBezTo>
                    <a:pt x="303" y="172"/>
                    <a:pt x="303" y="172"/>
                    <a:pt x="303" y="172"/>
                  </a:cubicBezTo>
                  <a:cubicBezTo>
                    <a:pt x="295" y="167"/>
                    <a:pt x="288" y="165"/>
                    <a:pt x="288" y="165"/>
                  </a:cubicBezTo>
                  <a:cubicBezTo>
                    <a:pt x="280" y="175"/>
                    <a:pt x="280" y="175"/>
                    <a:pt x="280" y="175"/>
                  </a:cubicBezTo>
                  <a:cubicBezTo>
                    <a:pt x="280" y="175"/>
                    <a:pt x="280" y="175"/>
                    <a:pt x="280" y="175"/>
                  </a:cubicBezTo>
                  <a:cubicBezTo>
                    <a:pt x="279" y="175"/>
                    <a:pt x="277" y="175"/>
                    <a:pt x="276" y="174"/>
                  </a:cubicBezTo>
                  <a:cubicBezTo>
                    <a:pt x="270" y="163"/>
                    <a:pt x="270" y="163"/>
                    <a:pt x="270" y="163"/>
                  </a:cubicBezTo>
                  <a:cubicBezTo>
                    <a:pt x="261" y="163"/>
                    <a:pt x="254" y="165"/>
                    <a:pt x="254" y="165"/>
                  </a:cubicBezTo>
                  <a:cubicBezTo>
                    <a:pt x="251" y="178"/>
                    <a:pt x="251" y="178"/>
                    <a:pt x="251" y="178"/>
                  </a:cubicBezTo>
                  <a:cubicBezTo>
                    <a:pt x="251" y="178"/>
                    <a:pt x="251" y="178"/>
                    <a:pt x="251" y="178"/>
                  </a:cubicBezTo>
                  <a:cubicBezTo>
                    <a:pt x="250" y="178"/>
                    <a:pt x="249" y="179"/>
                    <a:pt x="247" y="179"/>
                  </a:cubicBezTo>
                  <a:cubicBezTo>
                    <a:pt x="237" y="173"/>
                    <a:pt x="237" y="173"/>
                    <a:pt x="237" y="173"/>
                  </a:cubicBezTo>
                  <a:cubicBezTo>
                    <a:pt x="228" y="177"/>
                    <a:pt x="223" y="183"/>
                    <a:pt x="223" y="183"/>
                  </a:cubicBezTo>
                  <a:cubicBezTo>
                    <a:pt x="228" y="195"/>
                    <a:pt x="228" y="195"/>
                    <a:pt x="228" y="195"/>
                  </a:cubicBezTo>
                  <a:cubicBezTo>
                    <a:pt x="228" y="195"/>
                    <a:pt x="228" y="195"/>
                    <a:pt x="228" y="195"/>
                  </a:cubicBezTo>
                  <a:cubicBezTo>
                    <a:pt x="227" y="196"/>
                    <a:pt x="226" y="197"/>
                    <a:pt x="226" y="197"/>
                  </a:cubicBezTo>
                  <a:cubicBezTo>
                    <a:pt x="213" y="197"/>
                    <a:pt x="213" y="197"/>
                    <a:pt x="213" y="197"/>
                  </a:cubicBezTo>
                  <a:cubicBezTo>
                    <a:pt x="208" y="204"/>
                    <a:pt x="206" y="212"/>
                    <a:pt x="206" y="212"/>
                  </a:cubicBezTo>
                  <a:cubicBezTo>
                    <a:pt x="216" y="221"/>
                    <a:pt x="216" y="221"/>
                    <a:pt x="216" y="221"/>
                  </a:cubicBezTo>
                  <a:cubicBezTo>
                    <a:pt x="216" y="220"/>
                    <a:pt x="216" y="220"/>
                    <a:pt x="216" y="220"/>
                  </a:cubicBezTo>
                  <a:cubicBezTo>
                    <a:pt x="216" y="222"/>
                    <a:pt x="216" y="223"/>
                    <a:pt x="216" y="225"/>
                  </a:cubicBezTo>
                  <a:cubicBezTo>
                    <a:pt x="204" y="230"/>
                    <a:pt x="204" y="230"/>
                    <a:pt x="204" y="230"/>
                  </a:cubicBezTo>
                  <a:cubicBezTo>
                    <a:pt x="204" y="240"/>
                    <a:pt x="206" y="247"/>
                    <a:pt x="206" y="247"/>
                  </a:cubicBezTo>
                  <a:cubicBezTo>
                    <a:pt x="219" y="249"/>
                    <a:pt x="219" y="249"/>
                    <a:pt x="219" y="249"/>
                  </a:cubicBezTo>
                  <a:cubicBezTo>
                    <a:pt x="219" y="249"/>
                    <a:pt x="219" y="249"/>
                    <a:pt x="219" y="249"/>
                  </a:cubicBezTo>
                  <a:cubicBezTo>
                    <a:pt x="219" y="251"/>
                    <a:pt x="220" y="252"/>
                    <a:pt x="221" y="253"/>
                  </a:cubicBezTo>
                  <a:cubicBezTo>
                    <a:pt x="214" y="264"/>
                    <a:pt x="214" y="264"/>
                    <a:pt x="214" y="264"/>
                  </a:cubicBezTo>
                  <a:cubicBezTo>
                    <a:pt x="218" y="272"/>
                    <a:pt x="223" y="277"/>
                    <a:pt x="223" y="277"/>
                  </a:cubicBezTo>
                  <a:cubicBezTo>
                    <a:pt x="234" y="273"/>
                    <a:pt x="234" y="273"/>
                    <a:pt x="234" y="273"/>
                  </a:cubicBezTo>
                  <a:cubicBezTo>
                    <a:pt x="234" y="273"/>
                    <a:pt x="234" y="273"/>
                    <a:pt x="234" y="273"/>
                  </a:cubicBezTo>
                  <a:cubicBezTo>
                    <a:pt x="234" y="274"/>
                    <a:pt x="237" y="274"/>
                    <a:pt x="238" y="275"/>
                  </a:cubicBezTo>
                  <a:cubicBezTo>
                    <a:pt x="237" y="288"/>
                    <a:pt x="237" y="288"/>
                    <a:pt x="237" y="288"/>
                  </a:cubicBezTo>
                  <a:cubicBezTo>
                    <a:pt x="245" y="293"/>
                    <a:pt x="253" y="294"/>
                    <a:pt x="253" y="294"/>
                  </a:cubicBezTo>
                  <a:cubicBezTo>
                    <a:pt x="261" y="285"/>
                    <a:pt x="261" y="285"/>
                    <a:pt x="261" y="285"/>
                  </a:cubicBezTo>
                  <a:cubicBezTo>
                    <a:pt x="262" y="285"/>
                    <a:pt x="262" y="285"/>
                    <a:pt x="262" y="285"/>
                  </a:cubicBezTo>
                  <a:cubicBezTo>
                    <a:pt x="263" y="285"/>
                    <a:pt x="264" y="285"/>
                    <a:pt x="266" y="285"/>
                  </a:cubicBezTo>
                  <a:cubicBezTo>
                    <a:pt x="271" y="296"/>
                    <a:pt x="271" y="296"/>
                    <a:pt x="271" y="296"/>
                  </a:cubicBezTo>
                  <a:cubicBezTo>
                    <a:pt x="281" y="297"/>
                    <a:pt x="288" y="294"/>
                    <a:pt x="288" y="294"/>
                  </a:cubicBezTo>
                  <a:cubicBezTo>
                    <a:pt x="290" y="282"/>
                    <a:pt x="290" y="282"/>
                    <a:pt x="290" y="282"/>
                  </a:cubicBezTo>
                  <a:cubicBezTo>
                    <a:pt x="290" y="282"/>
                    <a:pt x="290" y="282"/>
                    <a:pt x="290" y="282"/>
                  </a:cubicBezTo>
                  <a:cubicBezTo>
                    <a:pt x="292" y="281"/>
                    <a:pt x="293" y="281"/>
                    <a:pt x="294" y="280"/>
                  </a:cubicBezTo>
                  <a:cubicBezTo>
                    <a:pt x="305" y="287"/>
                    <a:pt x="305" y="287"/>
                    <a:pt x="305" y="287"/>
                  </a:cubicBezTo>
                  <a:cubicBezTo>
                    <a:pt x="313" y="283"/>
                    <a:pt x="318" y="276"/>
                    <a:pt x="318" y="276"/>
                  </a:cubicBezTo>
                  <a:cubicBezTo>
                    <a:pt x="314" y="264"/>
                    <a:pt x="314" y="264"/>
                    <a:pt x="314" y="264"/>
                  </a:cubicBezTo>
                  <a:cubicBezTo>
                    <a:pt x="314" y="264"/>
                    <a:pt x="314" y="264"/>
                    <a:pt x="314" y="264"/>
                  </a:cubicBezTo>
                  <a:cubicBezTo>
                    <a:pt x="315" y="264"/>
                    <a:pt x="315" y="263"/>
                    <a:pt x="316" y="262"/>
                  </a:cubicBezTo>
                  <a:cubicBezTo>
                    <a:pt x="329" y="263"/>
                    <a:pt x="329" y="263"/>
                    <a:pt x="329" y="263"/>
                  </a:cubicBezTo>
                  <a:cubicBezTo>
                    <a:pt x="334" y="255"/>
                    <a:pt x="335" y="247"/>
                    <a:pt x="335" y="247"/>
                  </a:cubicBezTo>
                  <a:cubicBezTo>
                    <a:pt x="326" y="239"/>
                    <a:pt x="326" y="239"/>
                    <a:pt x="326" y="239"/>
                  </a:cubicBezTo>
                  <a:close/>
                  <a:moveTo>
                    <a:pt x="217" y="283"/>
                  </a:moveTo>
                  <a:cubicBezTo>
                    <a:pt x="218" y="277"/>
                    <a:pt x="218" y="272"/>
                    <a:pt x="218" y="272"/>
                  </a:cubicBezTo>
                  <a:cubicBezTo>
                    <a:pt x="210" y="268"/>
                    <a:pt x="210" y="268"/>
                    <a:pt x="210" y="268"/>
                  </a:cubicBezTo>
                  <a:cubicBezTo>
                    <a:pt x="210" y="268"/>
                    <a:pt x="210" y="268"/>
                    <a:pt x="210" y="268"/>
                  </a:cubicBezTo>
                  <a:cubicBezTo>
                    <a:pt x="210" y="268"/>
                    <a:pt x="210" y="267"/>
                    <a:pt x="209" y="266"/>
                  </a:cubicBezTo>
                  <a:cubicBezTo>
                    <a:pt x="216" y="260"/>
                    <a:pt x="216" y="260"/>
                    <a:pt x="216" y="260"/>
                  </a:cubicBezTo>
                  <a:cubicBezTo>
                    <a:pt x="214" y="254"/>
                    <a:pt x="209" y="250"/>
                    <a:pt x="209" y="250"/>
                  </a:cubicBezTo>
                  <a:cubicBezTo>
                    <a:pt x="199" y="251"/>
                    <a:pt x="199" y="251"/>
                    <a:pt x="199" y="251"/>
                  </a:cubicBezTo>
                  <a:cubicBezTo>
                    <a:pt x="199" y="251"/>
                    <a:pt x="199" y="251"/>
                    <a:pt x="199" y="251"/>
                  </a:cubicBezTo>
                  <a:cubicBezTo>
                    <a:pt x="199" y="250"/>
                    <a:pt x="200" y="249"/>
                    <a:pt x="199" y="249"/>
                  </a:cubicBezTo>
                  <a:cubicBezTo>
                    <a:pt x="202" y="240"/>
                    <a:pt x="202" y="240"/>
                    <a:pt x="202" y="240"/>
                  </a:cubicBezTo>
                  <a:cubicBezTo>
                    <a:pt x="197" y="236"/>
                    <a:pt x="193" y="234"/>
                    <a:pt x="193" y="234"/>
                  </a:cubicBezTo>
                  <a:cubicBezTo>
                    <a:pt x="186" y="239"/>
                    <a:pt x="186" y="239"/>
                    <a:pt x="186" y="239"/>
                  </a:cubicBezTo>
                  <a:cubicBezTo>
                    <a:pt x="187" y="239"/>
                    <a:pt x="187" y="239"/>
                    <a:pt x="187" y="239"/>
                  </a:cubicBezTo>
                  <a:cubicBezTo>
                    <a:pt x="186" y="239"/>
                    <a:pt x="185" y="239"/>
                    <a:pt x="185" y="239"/>
                  </a:cubicBezTo>
                  <a:cubicBezTo>
                    <a:pt x="182" y="230"/>
                    <a:pt x="182" y="230"/>
                    <a:pt x="182" y="230"/>
                  </a:cubicBezTo>
                  <a:cubicBezTo>
                    <a:pt x="177" y="229"/>
                    <a:pt x="171" y="229"/>
                    <a:pt x="171" y="229"/>
                  </a:cubicBezTo>
                  <a:cubicBezTo>
                    <a:pt x="168" y="237"/>
                    <a:pt x="168" y="237"/>
                    <a:pt x="168" y="237"/>
                  </a:cubicBezTo>
                  <a:cubicBezTo>
                    <a:pt x="168" y="237"/>
                    <a:pt x="168" y="237"/>
                    <a:pt x="168" y="237"/>
                  </a:cubicBezTo>
                  <a:cubicBezTo>
                    <a:pt x="167" y="237"/>
                    <a:pt x="166" y="237"/>
                    <a:pt x="165" y="238"/>
                  </a:cubicBezTo>
                  <a:cubicBezTo>
                    <a:pt x="159" y="232"/>
                    <a:pt x="159" y="232"/>
                    <a:pt x="159" y="232"/>
                  </a:cubicBezTo>
                  <a:cubicBezTo>
                    <a:pt x="154" y="233"/>
                    <a:pt x="149" y="237"/>
                    <a:pt x="149" y="237"/>
                  </a:cubicBezTo>
                  <a:cubicBezTo>
                    <a:pt x="150" y="247"/>
                    <a:pt x="150" y="247"/>
                    <a:pt x="150" y="247"/>
                  </a:cubicBezTo>
                  <a:cubicBezTo>
                    <a:pt x="150" y="247"/>
                    <a:pt x="150" y="247"/>
                    <a:pt x="150" y="247"/>
                  </a:cubicBezTo>
                  <a:cubicBezTo>
                    <a:pt x="150" y="247"/>
                    <a:pt x="149" y="247"/>
                    <a:pt x="148" y="248"/>
                  </a:cubicBezTo>
                  <a:cubicBezTo>
                    <a:pt x="140" y="245"/>
                    <a:pt x="140" y="245"/>
                    <a:pt x="140" y="245"/>
                  </a:cubicBezTo>
                  <a:cubicBezTo>
                    <a:pt x="136" y="249"/>
                    <a:pt x="134" y="256"/>
                    <a:pt x="134" y="256"/>
                  </a:cubicBezTo>
                  <a:cubicBezTo>
                    <a:pt x="139" y="264"/>
                    <a:pt x="139" y="264"/>
                    <a:pt x="139" y="264"/>
                  </a:cubicBezTo>
                  <a:cubicBezTo>
                    <a:pt x="139" y="264"/>
                    <a:pt x="139" y="264"/>
                    <a:pt x="139" y="264"/>
                  </a:cubicBezTo>
                  <a:cubicBezTo>
                    <a:pt x="139" y="264"/>
                    <a:pt x="138" y="264"/>
                    <a:pt x="138" y="264"/>
                  </a:cubicBezTo>
                  <a:cubicBezTo>
                    <a:pt x="130" y="266"/>
                    <a:pt x="130" y="266"/>
                    <a:pt x="130" y="266"/>
                  </a:cubicBezTo>
                  <a:cubicBezTo>
                    <a:pt x="128" y="271"/>
                    <a:pt x="129" y="276"/>
                    <a:pt x="129" y="276"/>
                  </a:cubicBezTo>
                  <a:cubicBezTo>
                    <a:pt x="137" y="279"/>
                    <a:pt x="137" y="279"/>
                    <a:pt x="137" y="279"/>
                  </a:cubicBezTo>
                  <a:cubicBezTo>
                    <a:pt x="137" y="279"/>
                    <a:pt x="137" y="279"/>
                    <a:pt x="137" y="279"/>
                  </a:cubicBezTo>
                  <a:cubicBezTo>
                    <a:pt x="137" y="280"/>
                    <a:pt x="137" y="281"/>
                    <a:pt x="137" y="282"/>
                  </a:cubicBezTo>
                  <a:cubicBezTo>
                    <a:pt x="131" y="288"/>
                    <a:pt x="131" y="288"/>
                    <a:pt x="131" y="288"/>
                  </a:cubicBezTo>
                  <a:cubicBezTo>
                    <a:pt x="133" y="294"/>
                    <a:pt x="136" y="298"/>
                    <a:pt x="136" y="298"/>
                  </a:cubicBezTo>
                  <a:cubicBezTo>
                    <a:pt x="144" y="297"/>
                    <a:pt x="144" y="297"/>
                    <a:pt x="144" y="297"/>
                  </a:cubicBezTo>
                  <a:cubicBezTo>
                    <a:pt x="144" y="297"/>
                    <a:pt x="144" y="297"/>
                    <a:pt x="144" y="297"/>
                  </a:cubicBezTo>
                  <a:cubicBezTo>
                    <a:pt x="145" y="298"/>
                    <a:pt x="146" y="298"/>
                    <a:pt x="146" y="299"/>
                  </a:cubicBezTo>
                  <a:cubicBezTo>
                    <a:pt x="144" y="307"/>
                    <a:pt x="144" y="307"/>
                    <a:pt x="144" y="307"/>
                  </a:cubicBezTo>
                  <a:cubicBezTo>
                    <a:pt x="149" y="311"/>
                    <a:pt x="153" y="313"/>
                    <a:pt x="153" y="313"/>
                  </a:cubicBezTo>
                  <a:cubicBezTo>
                    <a:pt x="160" y="308"/>
                    <a:pt x="160" y="308"/>
                    <a:pt x="160" y="308"/>
                  </a:cubicBezTo>
                  <a:cubicBezTo>
                    <a:pt x="160" y="308"/>
                    <a:pt x="160" y="308"/>
                    <a:pt x="160" y="308"/>
                  </a:cubicBezTo>
                  <a:cubicBezTo>
                    <a:pt x="161" y="309"/>
                    <a:pt x="161" y="309"/>
                    <a:pt x="162" y="309"/>
                  </a:cubicBezTo>
                  <a:cubicBezTo>
                    <a:pt x="164" y="317"/>
                    <a:pt x="164" y="317"/>
                    <a:pt x="164" y="317"/>
                  </a:cubicBezTo>
                  <a:cubicBezTo>
                    <a:pt x="170" y="319"/>
                    <a:pt x="175" y="318"/>
                    <a:pt x="175" y="318"/>
                  </a:cubicBezTo>
                  <a:cubicBezTo>
                    <a:pt x="179" y="310"/>
                    <a:pt x="179" y="310"/>
                    <a:pt x="179" y="310"/>
                  </a:cubicBezTo>
                  <a:cubicBezTo>
                    <a:pt x="179" y="310"/>
                    <a:pt x="179" y="310"/>
                    <a:pt x="179" y="310"/>
                  </a:cubicBezTo>
                  <a:cubicBezTo>
                    <a:pt x="180" y="310"/>
                    <a:pt x="180" y="310"/>
                    <a:pt x="181" y="310"/>
                  </a:cubicBezTo>
                  <a:cubicBezTo>
                    <a:pt x="187" y="316"/>
                    <a:pt x="187" y="316"/>
                    <a:pt x="187" y="316"/>
                  </a:cubicBezTo>
                  <a:cubicBezTo>
                    <a:pt x="193" y="314"/>
                    <a:pt x="197" y="309"/>
                    <a:pt x="197" y="309"/>
                  </a:cubicBezTo>
                  <a:cubicBezTo>
                    <a:pt x="196" y="299"/>
                    <a:pt x="196" y="299"/>
                    <a:pt x="196" y="299"/>
                  </a:cubicBezTo>
                  <a:cubicBezTo>
                    <a:pt x="196" y="299"/>
                    <a:pt x="196" y="299"/>
                    <a:pt x="196" y="299"/>
                  </a:cubicBezTo>
                  <a:cubicBezTo>
                    <a:pt x="197" y="299"/>
                    <a:pt x="198" y="299"/>
                    <a:pt x="199" y="299"/>
                  </a:cubicBezTo>
                  <a:cubicBezTo>
                    <a:pt x="207" y="302"/>
                    <a:pt x="207" y="302"/>
                    <a:pt x="207" y="302"/>
                  </a:cubicBezTo>
                  <a:cubicBezTo>
                    <a:pt x="211" y="298"/>
                    <a:pt x="213" y="293"/>
                    <a:pt x="213" y="293"/>
                  </a:cubicBezTo>
                  <a:cubicBezTo>
                    <a:pt x="208" y="287"/>
                    <a:pt x="208" y="287"/>
                    <a:pt x="208" y="287"/>
                  </a:cubicBezTo>
                  <a:cubicBezTo>
                    <a:pt x="208" y="287"/>
                    <a:pt x="208" y="287"/>
                    <a:pt x="208" y="287"/>
                  </a:cubicBezTo>
                  <a:cubicBezTo>
                    <a:pt x="208" y="286"/>
                    <a:pt x="208" y="286"/>
                    <a:pt x="209" y="285"/>
                  </a:cubicBezTo>
                  <a:lnTo>
                    <a:pt x="217" y="283"/>
                  </a:lnTo>
                  <a:close/>
                  <a:moveTo>
                    <a:pt x="185" y="212"/>
                  </a:moveTo>
                  <a:cubicBezTo>
                    <a:pt x="187" y="208"/>
                    <a:pt x="187" y="205"/>
                    <a:pt x="187" y="205"/>
                  </a:cubicBezTo>
                  <a:cubicBezTo>
                    <a:pt x="182" y="202"/>
                    <a:pt x="182" y="202"/>
                    <a:pt x="182" y="202"/>
                  </a:cubicBezTo>
                  <a:cubicBezTo>
                    <a:pt x="181" y="202"/>
                    <a:pt x="181" y="202"/>
                    <a:pt x="181" y="202"/>
                  </a:cubicBezTo>
                  <a:cubicBezTo>
                    <a:pt x="181" y="201"/>
                    <a:pt x="181" y="201"/>
                    <a:pt x="181" y="200"/>
                  </a:cubicBezTo>
                  <a:cubicBezTo>
                    <a:pt x="186" y="196"/>
                    <a:pt x="186" y="196"/>
                    <a:pt x="186" y="196"/>
                  </a:cubicBezTo>
                  <a:cubicBezTo>
                    <a:pt x="185" y="192"/>
                    <a:pt x="181" y="189"/>
                    <a:pt x="181" y="189"/>
                  </a:cubicBezTo>
                  <a:cubicBezTo>
                    <a:pt x="173" y="189"/>
                    <a:pt x="173" y="189"/>
                    <a:pt x="173" y="189"/>
                  </a:cubicBezTo>
                  <a:cubicBezTo>
                    <a:pt x="173" y="189"/>
                    <a:pt x="173" y="189"/>
                    <a:pt x="173" y="189"/>
                  </a:cubicBezTo>
                  <a:cubicBezTo>
                    <a:pt x="173" y="189"/>
                    <a:pt x="175" y="188"/>
                    <a:pt x="174" y="188"/>
                  </a:cubicBezTo>
                  <a:cubicBezTo>
                    <a:pt x="177" y="182"/>
                    <a:pt x="177" y="182"/>
                    <a:pt x="177" y="182"/>
                  </a:cubicBezTo>
                  <a:cubicBezTo>
                    <a:pt x="174" y="179"/>
                    <a:pt x="172" y="177"/>
                    <a:pt x="172" y="177"/>
                  </a:cubicBezTo>
                  <a:cubicBezTo>
                    <a:pt x="167" y="180"/>
                    <a:pt x="167" y="180"/>
                    <a:pt x="167" y="180"/>
                  </a:cubicBezTo>
                  <a:cubicBezTo>
                    <a:pt x="167" y="180"/>
                    <a:pt x="167" y="180"/>
                    <a:pt x="167" y="180"/>
                  </a:cubicBezTo>
                  <a:cubicBezTo>
                    <a:pt x="167" y="180"/>
                    <a:pt x="166" y="180"/>
                    <a:pt x="166" y="180"/>
                  </a:cubicBezTo>
                  <a:cubicBezTo>
                    <a:pt x="165" y="174"/>
                    <a:pt x="165" y="174"/>
                    <a:pt x="165" y="174"/>
                  </a:cubicBezTo>
                  <a:cubicBezTo>
                    <a:pt x="161" y="172"/>
                    <a:pt x="157" y="172"/>
                    <a:pt x="157" y="172"/>
                  </a:cubicBezTo>
                  <a:cubicBezTo>
                    <a:pt x="155" y="178"/>
                    <a:pt x="155" y="178"/>
                    <a:pt x="155" y="178"/>
                  </a:cubicBezTo>
                  <a:cubicBezTo>
                    <a:pt x="155" y="178"/>
                    <a:pt x="155" y="178"/>
                    <a:pt x="155" y="178"/>
                  </a:cubicBezTo>
                  <a:cubicBezTo>
                    <a:pt x="154" y="178"/>
                    <a:pt x="154" y="178"/>
                    <a:pt x="153" y="178"/>
                  </a:cubicBezTo>
                  <a:cubicBezTo>
                    <a:pt x="149" y="173"/>
                    <a:pt x="149" y="173"/>
                    <a:pt x="149" y="173"/>
                  </a:cubicBezTo>
                  <a:cubicBezTo>
                    <a:pt x="145" y="174"/>
                    <a:pt x="142" y="178"/>
                    <a:pt x="142" y="178"/>
                  </a:cubicBezTo>
                  <a:cubicBezTo>
                    <a:pt x="142" y="186"/>
                    <a:pt x="142" y="186"/>
                    <a:pt x="142" y="186"/>
                  </a:cubicBezTo>
                  <a:cubicBezTo>
                    <a:pt x="142" y="186"/>
                    <a:pt x="142" y="186"/>
                    <a:pt x="142" y="186"/>
                  </a:cubicBezTo>
                  <a:cubicBezTo>
                    <a:pt x="141" y="186"/>
                    <a:pt x="141" y="185"/>
                    <a:pt x="140" y="185"/>
                  </a:cubicBezTo>
                  <a:cubicBezTo>
                    <a:pt x="135" y="182"/>
                    <a:pt x="135" y="182"/>
                    <a:pt x="135" y="182"/>
                  </a:cubicBezTo>
                  <a:cubicBezTo>
                    <a:pt x="132" y="185"/>
                    <a:pt x="130" y="187"/>
                    <a:pt x="130" y="187"/>
                  </a:cubicBezTo>
                  <a:cubicBezTo>
                    <a:pt x="133" y="192"/>
                    <a:pt x="133" y="192"/>
                    <a:pt x="133" y="192"/>
                  </a:cubicBezTo>
                  <a:cubicBezTo>
                    <a:pt x="133" y="192"/>
                    <a:pt x="133" y="192"/>
                    <a:pt x="133" y="192"/>
                  </a:cubicBezTo>
                  <a:cubicBezTo>
                    <a:pt x="133" y="192"/>
                    <a:pt x="133" y="193"/>
                    <a:pt x="132" y="193"/>
                  </a:cubicBezTo>
                  <a:cubicBezTo>
                    <a:pt x="127" y="194"/>
                    <a:pt x="127" y="194"/>
                    <a:pt x="127" y="194"/>
                  </a:cubicBezTo>
                  <a:cubicBezTo>
                    <a:pt x="125" y="198"/>
                    <a:pt x="125" y="202"/>
                    <a:pt x="125" y="202"/>
                  </a:cubicBezTo>
                  <a:cubicBezTo>
                    <a:pt x="130" y="204"/>
                    <a:pt x="130" y="204"/>
                    <a:pt x="130" y="204"/>
                  </a:cubicBezTo>
                  <a:cubicBezTo>
                    <a:pt x="130" y="204"/>
                    <a:pt x="130" y="204"/>
                    <a:pt x="130" y="204"/>
                  </a:cubicBezTo>
                  <a:cubicBezTo>
                    <a:pt x="130" y="205"/>
                    <a:pt x="130" y="206"/>
                    <a:pt x="131" y="206"/>
                  </a:cubicBezTo>
                  <a:cubicBezTo>
                    <a:pt x="126" y="210"/>
                    <a:pt x="126" y="210"/>
                    <a:pt x="126" y="210"/>
                  </a:cubicBezTo>
                  <a:cubicBezTo>
                    <a:pt x="127" y="214"/>
                    <a:pt x="131" y="217"/>
                    <a:pt x="131" y="217"/>
                  </a:cubicBezTo>
                  <a:cubicBezTo>
                    <a:pt x="139" y="217"/>
                    <a:pt x="139" y="217"/>
                    <a:pt x="139" y="217"/>
                  </a:cubicBezTo>
                  <a:cubicBezTo>
                    <a:pt x="139" y="217"/>
                    <a:pt x="139" y="217"/>
                    <a:pt x="139" y="217"/>
                  </a:cubicBezTo>
                  <a:cubicBezTo>
                    <a:pt x="139" y="218"/>
                    <a:pt x="137" y="218"/>
                    <a:pt x="138" y="219"/>
                  </a:cubicBezTo>
                  <a:cubicBezTo>
                    <a:pt x="135" y="224"/>
                    <a:pt x="135" y="224"/>
                    <a:pt x="135" y="224"/>
                  </a:cubicBezTo>
                  <a:cubicBezTo>
                    <a:pt x="137" y="227"/>
                    <a:pt x="140" y="229"/>
                    <a:pt x="140" y="229"/>
                  </a:cubicBezTo>
                  <a:cubicBezTo>
                    <a:pt x="145" y="226"/>
                    <a:pt x="145" y="226"/>
                    <a:pt x="145" y="226"/>
                  </a:cubicBezTo>
                  <a:cubicBezTo>
                    <a:pt x="145" y="226"/>
                    <a:pt x="145" y="226"/>
                    <a:pt x="145" y="226"/>
                  </a:cubicBezTo>
                  <a:cubicBezTo>
                    <a:pt x="145" y="226"/>
                    <a:pt x="145" y="226"/>
                    <a:pt x="146" y="227"/>
                  </a:cubicBezTo>
                  <a:cubicBezTo>
                    <a:pt x="147" y="232"/>
                    <a:pt x="147" y="232"/>
                    <a:pt x="147" y="232"/>
                  </a:cubicBezTo>
                  <a:cubicBezTo>
                    <a:pt x="151" y="234"/>
                    <a:pt x="154" y="234"/>
                    <a:pt x="154" y="234"/>
                  </a:cubicBezTo>
                  <a:cubicBezTo>
                    <a:pt x="157" y="229"/>
                    <a:pt x="157" y="229"/>
                    <a:pt x="157" y="229"/>
                  </a:cubicBezTo>
                  <a:cubicBezTo>
                    <a:pt x="157" y="229"/>
                    <a:pt x="157" y="229"/>
                    <a:pt x="157" y="229"/>
                  </a:cubicBezTo>
                  <a:cubicBezTo>
                    <a:pt x="158" y="229"/>
                    <a:pt x="158" y="229"/>
                    <a:pt x="159" y="229"/>
                  </a:cubicBezTo>
                  <a:cubicBezTo>
                    <a:pt x="163" y="233"/>
                    <a:pt x="163" y="233"/>
                    <a:pt x="163" y="233"/>
                  </a:cubicBezTo>
                  <a:cubicBezTo>
                    <a:pt x="167" y="232"/>
                    <a:pt x="170" y="228"/>
                    <a:pt x="170" y="228"/>
                  </a:cubicBezTo>
                  <a:cubicBezTo>
                    <a:pt x="170" y="221"/>
                    <a:pt x="170" y="221"/>
                    <a:pt x="170" y="221"/>
                  </a:cubicBezTo>
                  <a:cubicBezTo>
                    <a:pt x="170" y="221"/>
                    <a:pt x="170" y="221"/>
                    <a:pt x="170" y="221"/>
                  </a:cubicBezTo>
                  <a:cubicBezTo>
                    <a:pt x="170" y="221"/>
                    <a:pt x="171" y="222"/>
                    <a:pt x="171" y="221"/>
                  </a:cubicBezTo>
                  <a:cubicBezTo>
                    <a:pt x="177" y="224"/>
                    <a:pt x="177" y="224"/>
                    <a:pt x="177" y="224"/>
                  </a:cubicBezTo>
                  <a:cubicBezTo>
                    <a:pt x="180" y="222"/>
                    <a:pt x="182" y="219"/>
                    <a:pt x="182" y="219"/>
                  </a:cubicBezTo>
                  <a:cubicBezTo>
                    <a:pt x="179" y="214"/>
                    <a:pt x="179" y="214"/>
                    <a:pt x="179" y="214"/>
                  </a:cubicBezTo>
                  <a:cubicBezTo>
                    <a:pt x="179" y="214"/>
                    <a:pt x="179" y="214"/>
                    <a:pt x="179" y="214"/>
                  </a:cubicBezTo>
                  <a:cubicBezTo>
                    <a:pt x="179" y="214"/>
                    <a:pt x="179" y="214"/>
                    <a:pt x="179" y="213"/>
                  </a:cubicBezTo>
                  <a:lnTo>
                    <a:pt x="185" y="21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33" name="Freeform 26">
              <a:extLst>
                <a:ext uri="{FF2B5EF4-FFF2-40B4-BE49-F238E27FC236}">
                  <a16:creationId xmlns:a16="http://schemas.microsoft.com/office/drawing/2014/main" id="{F3FB2D8F-FD00-4778-BDA6-B28F925C2A0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17708" y="3184365"/>
              <a:ext cx="727562" cy="739920"/>
            </a:xfrm>
            <a:custGeom>
              <a:avLst/>
              <a:gdLst>
                <a:gd name="T0" fmla="*/ 218 w 398"/>
                <a:gd name="T1" fmla="*/ 40 h 405"/>
                <a:gd name="T2" fmla="*/ 209 w 398"/>
                <a:gd name="T3" fmla="*/ 0 h 405"/>
                <a:gd name="T4" fmla="*/ 163 w 398"/>
                <a:gd name="T5" fmla="*/ 44 h 405"/>
                <a:gd name="T6" fmla="*/ 137 w 398"/>
                <a:gd name="T7" fmla="*/ 51 h 405"/>
                <a:gd name="T8" fmla="*/ 76 w 398"/>
                <a:gd name="T9" fmla="*/ 44 h 405"/>
                <a:gd name="T10" fmla="*/ 73 w 398"/>
                <a:gd name="T11" fmla="*/ 101 h 405"/>
                <a:gd name="T12" fmla="*/ 35 w 398"/>
                <a:gd name="T13" fmla="*/ 88 h 405"/>
                <a:gd name="T14" fmla="*/ 46 w 398"/>
                <a:gd name="T15" fmla="*/ 150 h 405"/>
                <a:gd name="T16" fmla="*/ 39 w 398"/>
                <a:gd name="T17" fmla="*/ 175 h 405"/>
                <a:gd name="T18" fmla="*/ 0 w 398"/>
                <a:gd name="T19" fmla="*/ 223 h 405"/>
                <a:gd name="T20" fmla="*/ 49 w 398"/>
                <a:gd name="T21" fmla="*/ 264 h 405"/>
                <a:gd name="T22" fmla="*/ 19 w 398"/>
                <a:gd name="T23" fmla="*/ 290 h 405"/>
                <a:gd name="T24" fmla="*/ 78 w 398"/>
                <a:gd name="T25" fmla="*/ 311 h 405"/>
                <a:gd name="T26" fmla="*/ 108 w 398"/>
                <a:gd name="T27" fmla="*/ 338 h 405"/>
                <a:gd name="T28" fmla="*/ 134 w 398"/>
                <a:gd name="T29" fmla="*/ 394 h 405"/>
                <a:gd name="T30" fmla="*/ 158 w 398"/>
                <a:gd name="T31" fmla="*/ 361 h 405"/>
                <a:gd name="T32" fmla="*/ 184 w 398"/>
                <a:gd name="T33" fmla="*/ 366 h 405"/>
                <a:gd name="T34" fmla="*/ 234 w 398"/>
                <a:gd name="T35" fmla="*/ 402 h 405"/>
                <a:gd name="T36" fmla="*/ 239 w 398"/>
                <a:gd name="T37" fmla="*/ 361 h 405"/>
                <a:gd name="T38" fmla="*/ 265 w 398"/>
                <a:gd name="T39" fmla="*/ 354 h 405"/>
                <a:gd name="T40" fmla="*/ 326 w 398"/>
                <a:gd name="T41" fmla="*/ 362 h 405"/>
                <a:gd name="T42" fmla="*/ 311 w 398"/>
                <a:gd name="T43" fmla="*/ 323 h 405"/>
                <a:gd name="T44" fmla="*/ 330 w 398"/>
                <a:gd name="T45" fmla="*/ 305 h 405"/>
                <a:gd name="T46" fmla="*/ 387 w 398"/>
                <a:gd name="T47" fmla="*/ 282 h 405"/>
                <a:gd name="T48" fmla="*/ 355 w 398"/>
                <a:gd name="T49" fmla="*/ 254 h 405"/>
                <a:gd name="T50" fmla="*/ 363 w 398"/>
                <a:gd name="T51" fmla="*/ 226 h 405"/>
                <a:gd name="T52" fmla="*/ 398 w 398"/>
                <a:gd name="T53" fmla="*/ 183 h 405"/>
                <a:gd name="T54" fmla="*/ 361 w 398"/>
                <a:gd name="T55" fmla="*/ 175 h 405"/>
                <a:gd name="T56" fmla="*/ 354 w 398"/>
                <a:gd name="T57" fmla="*/ 141 h 405"/>
                <a:gd name="T58" fmla="*/ 362 w 398"/>
                <a:gd name="T59" fmla="*/ 80 h 405"/>
                <a:gd name="T60" fmla="*/ 324 w 398"/>
                <a:gd name="T61" fmla="*/ 95 h 405"/>
                <a:gd name="T62" fmla="*/ 295 w 398"/>
                <a:gd name="T63" fmla="*/ 67 h 405"/>
                <a:gd name="T64" fmla="*/ 268 w 398"/>
                <a:gd name="T65" fmla="*/ 12 h 405"/>
                <a:gd name="T66" fmla="*/ 336 w 398"/>
                <a:gd name="T67" fmla="*/ 203 h 405"/>
                <a:gd name="T68" fmla="*/ 65 w 398"/>
                <a:gd name="T69" fmla="*/ 203 h 405"/>
                <a:gd name="T70" fmla="*/ 336 w 398"/>
                <a:gd name="T71" fmla="*/ 203 h 405"/>
                <a:gd name="T72" fmla="*/ 82 w 398"/>
                <a:gd name="T73" fmla="*/ 203 h 405"/>
                <a:gd name="T74" fmla="*/ 319 w 398"/>
                <a:gd name="T75" fmla="*/ 203 h 405"/>
                <a:gd name="T76" fmla="*/ 262 w 398"/>
                <a:gd name="T77" fmla="*/ 177 h 405"/>
                <a:gd name="T78" fmla="*/ 220 w 398"/>
                <a:gd name="T79" fmla="*/ 190 h 405"/>
                <a:gd name="T80" fmla="*/ 211 w 398"/>
                <a:gd name="T81" fmla="*/ 195 h 405"/>
                <a:gd name="T82" fmla="*/ 231 w 398"/>
                <a:gd name="T83" fmla="*/ 207 h 405"/>
                <a:gd name="T84" fmla="*/ 252 w 398"/>
                <a:gd name="T85" fmla="*/ 250 h 405"/>
                <a:gd name="T86" fmla="*/ 232 w 398"/>
                <a:gd name="T87" fmla="*/ 250 h 405"/>
                <a:gd name="T88" fmla="*/ 207 w 398"/>
                <a:gd name="T89" fmla="*/ 213 h 405"/>
                <a:gd name="T90" fmla="*/ 191 w 398"/>
                <a:gd name="T91" fmla="*/ 214 h 405"/>
                <a:gd name="T92" fmla="*/ 164 w 398"/>
                <a:gd name="T93" fmla="*/ 249 h 405"/>
                <a:gd name="T94" fmla="*/ 144 w 398"/>
                <a:gd name="T95" fmla="*/ 247 h 405"/>
                <a:gd name="T96" fmla="*/ 168 w 398"/>
                <a:gd name="T97" fmla="*/ 206 h 405"/>
                <a:gd name="T98" fmla="*/ 190 w 398"/>
                <a:gd name="T99" fmla="*/ 195 h 405"/>
                <a:gd name="T100" fmla="*/ 152 w 398"/>
                <a:gd name="T101" fmla="*/ 147 h 405"/>
                <a:gd name="T102" fmla="*/ 166 w 398"/>
                <a:gd name="T103" fmla="*/ 148 h 405"/>
                <a:gd name="T104" fmla="*/ 209 w 398"/>
                <a:gd name="T105" fmla="*/ 178 h 405"/>
                <a:gd name="T106" fmla="*/ 207 w 398"/>
                <a:gd name="T107" fmla="*/ 147 h 405"/>
                <a:gd name="T108" fmla="*/ 244 w 398"/>
                <a:gd name="T109" fmla="*/ 131 h 405"/>
                <a:gd name="T110" fmla="*/ 225 w 398"/>
                <a:gd name="T111" fmla="*/ 148 h 405"/>
                <a:gd name="T112" fmla="*/ 225 w 398"/>
                <a:gd name="T113" fmla="*/ 174 h 405"/>
                <a:gd name="T114" fmla="*/ 267 w 398"/>
                <a:gd name="T115" fmla="*/ 158 h 405"/>
                <a:gd name="T116" fmla="*/ 262 w 398"/>
                <a:gd name="T117" fmla="*/ 177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98" h="405">
                  <a:moveTo>
                    <a:pt x="244" y="45"/>
                  </a:moveTo>
                  <a:cubicBezTo>
                    <a:pt x="236" y="43"/>
                    <a:pt x="227" y="41"/>
                    <a:pt x="218" y="40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168" y="3"/>
                    <a:pt x="168" y="3"/>
                    <a:pt x="168" y="3"/>
                  </a:cubicBezTo>
                  <a:cubicBezTo>
                    <a:pt x="163" y="44"/>
                    <a:pt x="163" y="44"/>
                    <a:pt x="163" y="44"/>
                  </a:cubicBezTo>
                  <a:cubicBezTo>
                    <a:pt x="154" y="46"/>
                    <a:pt x="146" y="48"/>
                    <a:pt x="138" y="52"/>
                  </a:cubicBezTo>
                  <a:cubicBezTo>
                    <a:pt x="137" y="51"/>
                    <a:pt x="137" y="51"/>
                    <a:pt x="137" y="51"/>
                  </a:cubicBezTo>
                  <a:cubicBezTo>
                    <a:pt x="111" y="22"/>
                    <a:pt x="111" y="22"/>
                    <a:pt x="111" y="22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91" y="82"/>
                    <a:pt x="91" y="82"/>
                    <a:pt x="91" y="82"/>
                  </a:cubicBezTo>
                  <a:cubicBezTo>
                    <a:pt x="85" y="87"/>
                    <a:pt x="78" y="94"/>
                    <a:pt x="73" y="101"/>
                  </a:cubicBezTo>
                  <a:cubicBezTo>
                    <a:pt x="72" y="100"/>
                    <a:pt x="72" y="100"/>
                    <a:pt x="72" y="100"/>
                  </a:cubicBezTo>
                  <a:cubicBezTo>
                    <a:pt x="35" y="88"/>
                    <a:pt x="35" y="88"/>
                    <a:pt x="35" y="88"/>
                  </a:cubicBezTo>
                  <a:cubicBezTo>
                    <a:pt x="15" y="123"/>
                    <a:pt x="15" y="123"/>
                    <a:pt x="15" y="123"/>
                  </a:cubicBezTo>
                  <a:cubicBezTo>
                    <a:pt x="46" y="150"/>
                    <a:pt x="46" y="150"/>
                    <a:pt x="46" y="150"/>
                  </a:cubicBezTo>
                  <a:cubicBezTo>
                    <a:pt x="43" y="158"/>
                    <a:pt x="41" y="164"/>
                    <a:pt x="40" y="175"/>
                  </a:cubicBezTo>
                  <a:cubicBezTo>
                    <a:pt x="39" y="175"/>
                    <a:pt x="39" y="175"/>
                    <a:pt x="39" y="175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40" y="230"/>
                    <a:pt x="40" y="230"/>
                    <a:pt x="40" y="230"/>
                  </a:cubicBezTo>
                  <a:cubicBezTo>
                    <a:pt x="42" y="242"/>
                    <a:pt x="45" y="253"/>
                    <a:pt x="49" y="264"/>
                  </a:cubicBezTo>
                  <a:cubicBezTo>
                    <a:pt x="48" y="264"/>
                    <a:pt x="48" y="264"/>
                    <a:pt x="48" y="264"/>
                  </a:cubicBezTo>
                  <a:cubicBezTo>
                    <a:pt x="19" y="290"/>
                    <a:pt x="19" y="290"/>
                    <a:pt x="19" y="290"/>
                  </a:cubicBezTo>
                  <a:cubicBezTo>
                    <a:pt x="40" y="325"/>
                    <a:pt x="40" y="325"/>
                    <a:pt x="40" y="325"/>
                  </a:cubicBezTo>
                  <a:cubicBezTo>
                    <a:pt x="78" y="311"/>
                    <a:pt x="78" y="311"/>
                    <a:pt x="78" y="311"/>
                  </a:cubicBezTo>
                  <a:cubicBezTo>
                    <a:pt x="87" y="321"/>
                    <a:pt x="97" y="330"/>
                    <a:pt x="108" y="337"/>
                  </a:cubicBezTo>
                  <a:cubicBezTo>
                    <a:pt x="108" y="338"/>
                    <a:pt x="108" y="338"/>
                    <a:pt x="108" y="338"/>
                  </a:cubicBezTo>
                  <a:cubicBezTo>
                    <a:pt x="97" y="376"/>
                    <a:pt x="97" y="376"/>
                    <a:pt x="97" y="376"/>
                  </a:cubicBezTo>
                  <a:cubicBezTo>
                    <a:pt x="134" y="394"/>
                    <a:pt x="134" y="394"/>
                    <a:pt x="134" y="394"/>
                  </a:cubicBezTo>
                  <a:cubicBezTo>
                    <a:pt x="158" y="361"/>
                    <a:pt x="158" y="361"/>
                    <a:pt x="158" y="361"/>
                  </a:cubicBezTo>
                  <a:cubicBezTo>
                    <a:pt x="158" y="361"/>
                    <a:pt x="158" y="361"/>
                    <a:pt x="158" y="361"/>
                  </a:cubicBezTo>
                  <a:cubicBezTo>
                    <a:pt x="167" y="363"/>
                    <a:pt x="175" y="365"/>
                    <a:pt x="184" y="365"/>
                  </a:cubicBezTo>
                  <a:cubicBezTo>
                    <a:pt x="184" y="366"/>
                    <a:pt x="184" y="366"/>
                    <a:pt x="184" y="366"/>
                  </a:cubicBezTo>
                  <a:cubicBezTo>
                    <a:pt x="194" y="405"/>
                    <a:pt x="194" y="405"/>
                    <a:pt x="194" y="405"/>
                  </a:cubicBezTo>
                  <a:cubicBezTo>
                    <a:pt x="234" y="402"/>
                    <a:pt x="234" y="402"/>
                    <a:pt x="234" y="402"/>
                  </a:cubicBezTo>
                  <a:cubicBezTo>
                    <a:pt x="239" y="362"/>
                    <a:pt x="239" y="362"/>
                    <a:pt x="239" y="362"/>
                  </a:cubicBezTo>
                  <a:cubicBezTo>
                    <a:pt x="239" y="361"/>
                    <a:pt x="239" y="361"/>
                    <a:pt x="239" y="361"/>
                  </a:cubicBezTo>
                  <a:cubicBezTo>
                    <a:pt x="248" y="359"/>
                    <a:pt x="256" y="357"/>
                    <a:pt x="264" y="353"/>
                  </a:cubicBezTo>
                  <a:cubicBezTo>
                    <a:pt x="265" y="354"/>
                    <a:pt x="265" y="354"/>
                    <a:pt x="265" y="354"/>
                  </a:cubicBezTo>
                  <a:cubicBezTo>
                    <a:pt x="292" y="384"/>
                    <a:pt x="292" y="384"/>
                    <a:pt x="292" y="384"/>
                  </a:cubicBezTo>
                  <a:cubicBezTo>
                    <a:pt x="326" y="362"/>
                    <a:pt x="326" y="362"/>
                    <a:pt x="326" y="362"/>
                  </a:cubicBezTo>
                  <a:cubicBezTo>
                    <a:pt x="311" y="324"/>
                    <a:pt x="311" y="324"/>
                    <a:pt x="311" y="324"/>
                  </a:cubicBezTo>
                  <a:cubicBezTo>
                    <a:pt x="311" y="323"/>
                    <a:pt x="311" y="323"/>
                    <a:pt x="311" y="323"/>
                  </a:cubicBezTo>
                  <a:cubicBezTo>
                    <a:pt x="317" y="317"/>
                    <a:pt x="323" y="311"/>
                    <a:pt x="329" y="304"/>
                  </a:cubicBezTo>
                  <a:cubicBezTo>
                    <a:pt x="330" y="305"/>
                    <a:pt x="330" y="305"/>
                    <a:pt x="330" y="305"/>
                  </a:cubicBezTo>
                  <a:cubicBezTo>
                    <a:pt x="368" y="318"/>
                    <a:pt x="368" y="318"/>
                    <a:pt x="368" y="318"/>
                  </a:cubicBezTo>
                  <a:cubicBezTo>
                    <a:pt x="387" y="282"/>
                    <a:pt x="387" y="282"/>
                    <a:pt x="387" y="282"/>
                  </a:cubicBezTo>
                  <a:cubicBezTo>
                    <a:pt x="356" y="256"/>
                    <a:pt x="356" y="256"/>
                    <a:pt x="356" y="256"/>
                  </a:cubicBezTo>
                  <a:cubicBezTo>
                    <a:pt x="355" y="254"/>
                    <a:pt x="355" y="254"/>
                    <a:pt x="355" y="254"/>
                  </a:cubicBezTo>
                  <a:cubicBezTo>
                    <a:pt x="358" y="245"/>
                    <a:pt x="360" y="238"/>
                    <a:pt x="362" y="226"/>
                  </a:cubicBezTo>
                  <a:cubicBezTo>
                    <a:pt x="363" y="226"/>
                    <a:pt x="363" y="226"/>
                    <a:pt x="363" y="226"/>
                  </a:cubicBezTo>
                  <a:cubicBezTo>
                    <a:pt x="398" y="224"/>
                    <a:pt x="398" y="224"/>
                    <a:pt x="398" y="224"/>
                  </a:cubicBezTo>
                  <a:cubicBezTo>
                    <a:pt x="398" y="183"/>
                    <a:pt x="398" y="183"/>
                    <a:pt x="398" y="183"/>
                  </a:cubicBezTo>
                  <a:cubicBezTo>
                    <a:pt x="360" y="175"/>
                    <a:pt x="360" y="175"/>
                    <a:pt x="360" y="175"/>
                  </a:cubicBezTo>
                  <a:cubicBezTo>
                    <a:pt x="361" y="175"/>
                    <a:pt x="361" y="175"/>
                    <a:pt x="361" y="175"/>
                  </a:cubicBezTo>
                  <a:cubicBezTo>
                    <a:pt x="359" y="164"/>
                    <a:pt x="356" y="153"/>
                    <a:pt x="352" y="142"/>
                  </a:cubicBezTo>
                  <a:cubicBezTo>
                    <a:pt x="354" y="141"/>
                    <a:pt x="354" y="141"/>
                    <a:pt x="354" y="141"/>
                  </a:cubicBezTo>
                  <a:cubicBezTo>
                    <a:pt x="384" y="115"/>
                    <a:pt x="384" y="115"/>
                    <a:pt x="384" y="115"/>
                  </a:cubicBezTo>
                  <a:cubicBezTo>
                    <a:pt x="362" y="80"/>
                    <a:pt x="362" y="80"/>
                    <a:pt x="362" y="80"/>
                  </a:cubicBezTo>
                  <a:cubicBezTo>
                    <a:pt x="324" y="95"/>
                    <a:pt x="324" y="95"/>
                    <a:pt x="324" y="95"/>
                  </a:cubicBezTo>
                  <a:cubicBezTo>
                    <a:pt x="324" y="95"/>
                    <a:pt x="324" y="95"/>
                    <a:pt x="324" y="95"/>
                  </a:cubicBezTo>
                  <a:cubicBezTo>
                    <a:pt x="315" y="85"/>
                    <a:pt x="305" y="76"/>
                    <a:pt x="294" y="69"/>
                  </a:cubicBezTo>
                  <a:cubicBezTo>
                    <a:pt x="295" y="67"/>
                    <a:pt x="295" y="67"/>
                    <a:pt x="295" y="67"/>
                  </a:cubicBezTo>
                  <a:cubicBezTo>
                    <a:pt x="305" y="29"/>
                    <a:pt x="305" y="29"/>
                    <a:pt x="305" y="29"/>
                  </a:cubicBezTo>
                  <a:cubicBezTo>
                    <a:pt x="268" y="12"/>
                    <a:pt x="268" y="12"/>
                    <a:pt x="268" y="12"/>
                  </a:cubicBezTo>
                  <a:cubicBezTo>
                    <a:pt x="244" y="45"/>
                    <a:pt x="244" y="45"/>
                    <a:pt x="244" y="45"/>
                  </a:cubicBezTo>
                  <a:close/>
                  <a:moveTo>
                    <a:pt x="336" y="203"/>
                  </a:moveTo>
                  <a:cubicBezTo>
                    <a:pt x="336" y="278"/>
                    <a:pt x="276" y="338"/>
                    <a:pt x="201" y="338"/>
                  </a:cubicBezTo>
                  <a:cubicBezTo>
                    <a:pt x="126" y="338"/>
                    <a:pt x="65" y="278"/>
                    <a:pt x="65" y="203"/>
                  </a:cubicBezTo>
                  <a:cubicBezTo>
                    <a:pt x="65" y="128"/>
                    <a:pt x="126" y="67"/>
                    <a:pt x="201" y="67"/>
                  </a:cubicBezTo>
                  <a:cubicBezTo>
                    <a:pt x="276" y="67"/>
                    <a:pt x="336" y="128"/>
                    <a:pt x="336" y="203"/>
                  </a:cubicBezTo>
                  <a:close/>
                  <a:moveTo>
                    <a:pt x="201" y="84"/>
                  </a:moveTo>
                  <a:cubicBezTo>
                    <a:pt x="135" y="84"/>
                    <a:pt x="82" y="137"/>
                    <a:pt x="82" y="203"/>
                  </a:cubicBezTo>
                  <a:cubicBezTo>
                    <a:pt x="82" y="268"/>
                    <a:pt x="135" y="321"/>
                    <a:pt x="201" y="321"/>
                  </a:cubicBezTo>
                  <a:cubicBezTo>
                    <a:pt x="266" y="321"/>
                    <a:pt x="319" y="268"/>
                    <a:pt x="319" y="203"/>
                  </a:cubicBezTo>
                  <a:cubicBezTo>
                    <a:pt x="319" y="137"/>
                    <a:pt x="266" y="84"/>
                    <a:pt x="201" y="84"/>
                  </a:cubicBezTo>
                  <a:close/>
                  <a:moveTo>
                    <a:pt x="262" y="177"/>
                  </a:moveTo>
                  <a:cubicBezTo>
                    <a:pt x="247" y="191"/>
                    <a:pt x="247" y="191"/>
                    <a:pt x="247" y="191"/>
                  </a:cubicBezTo>
                  <a:cubicBezTo>
                    <a:pt x="240" y="198"/>
                    <a:pt x="227" y="198"/>
                    <a:pt x="220" y="190"/>
                  </a:cubicBezTo>
                  <a:cubicBezTo>
                    <a:pt x="218" y="188"/>
                    <a:pt x="218" y="188"/>
                    <a:pt x="218" y="188"/>
                  </a:cubicBezTo>
                  <a:cubicBezTo>
                    <a:pt x="211" y="195"/>
                    <a:pt x="211" y="195"/>
                    <a:pt x="211" y="195"/>
                  </a:cubicBezTo>
                  <a:cubicBezTo>
                    <a:pt x="218" y="203"/>
                    <a:pt x="218" y="203"/>
                    <a:pt x="218" y="203"/>
                  </a:cubicBezTo>
                  <a:cubicBezTo>
                    <a:pt x="223" y="202"/>
                    <a:pt x="228" y="203"/>
                    <a:pt x="231" y="207"/>
                  </a:cubicBezTo>
                  <a:cubicBezTo>
                    <a:pt x="253" y="230"/>
                    <a:pt x="253" y="230"/>
                    <a:pt x="253" y="230"/>
                  </a:cubicBezTo>
                  <a:cubicBezTo>
                    <a:pt x="258" y="236"/>
                    <a:pt x="257" y="245"/>
                    <a:pt x="252" y="250"/>
                  </a:cubicBezTo>
                  <a:cubicBezTo>
                    <a:pt x="251" y="251"/>
                    <a:pt x="251" y="251"/>
                    <a:pt x="251" y="251"/>
                  </a:cubicBezTo>
                  <a:cubicBezTo>
                    <a:pt x="246" y="256"/>
                    <a:pt x="237" y="255"/>
                    <a:pt x="232" y="250"/>
                  </a:cubicBezTo>
                  <a:cubicBezTo>
                    <a:pt x="210" y="227"/>
                    <a:pt x="210" y="227"/>
                    <a:pt x="210" y="227"/>
                  </a:cubicBezTo>
                  <a:cubicBezTo>
                    <a:pt x="207" y="223"/>
                    <a:pt x="206" y="218"/>
                    <a:pt x="207" y="213"/>
                  </a:cubicBezTo>
                  <a:cubicBezTo>
                    <a:pt x="200" y="205"/>
                    <a:pt x="200" y="205"/>
                    <a:pt x="200" y="205"/>
                  </a:cubicBezTo>
                  <a:cubicBezTo>
                    <a:pt x="191" y="214"/>
                    <a:pt x="191" y="214"/>
                    <a:pt x="191" y="214"/>
                  </a:cubicBezTo>
                  <a:cubicBezTo>
                    <a:pt x="192" y="219"/>
                    <a:pt x="191" y="224"/>
                    <a:pt x="187" y="22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58" y="254"/>
                    <a:pt x="149" y="253"/>
                    <a:pt x="144" y="248"/>
                  </a:cubicBezTo>
                  <a:cubicBezTo>
                    <a:pt x="144" y="247"/>
                    <a:pt x="144" y="247"/>
                    <a:pt x="144" y="247"/>
                  </a:cubicBezTo>
                  <a:cubicBezTo>
                    <a:pt x="138" y="242"/>
                    <a:pt x="139" y="233"/>
                    <a:pt x="144" y="228"/>
                  </a:cubicBezTo>
                  <a:cubicBezTo>
                    <a:pt x="168" y="206"/>
                    <a:pt x="168" y="206"/>
                    <a:pt x="168" y="206"/>
                  </a:cubicBezTo>
                  <a:cubicBezTo>
                    <a:pt x="172" y="202"/>
                    <a:pt x="177" y="202"/>
                    <a:pt x="181" y="203"/>
                  </a:cubicBezTo>
                  <a:cubicBezTo>
                    <a:pt x="190" y="195"/>
                    <a:pt x="190" y="195"/>
                    <a:pt x="190" y="195"/>
                  </a:cubicBezTo>
                  <a:cubicBezTo>
                    <a:pt x="156" y="157"/>
                    <a:pt x="156" y="157"/>
                    <a:pt x="156" y="157"/>
                  </a:cubicBezTo>
                  <a:cubicBezTo>
                    <a:pt x="152" y="147"/>
                    <a:pt x="152" y="147"/>
                    <a:pt x="152" y="147"/>
                  </a:cubicBezTo>
                  <a:cubicBezTo>
                    <a:pt x="155" y="144"/>
                    <a:pt x="155" y="144"/>
                    <a:pt x="155" y="144"/>
                  </a:cubicBezTo>
                  <a:cubicBezTo>
                    <a:pt x="166" y="148"/>
                    <a:pt x="166" y="148"/>
                    <a:pt x="166" y="148"/>
                  </a:cubicBezTo>
                  <a:cubicBezTo>
                    <a:pt x="201" y="185"/>
                    <a:pt x="201" y="185"/>
                    <a:pt x="201" y="185"/>
                  </a:cubicBezTo>
                  <a:cubicBezTo>
                    <a:pt x="209" y="178"/>
                    <a:pt x="209" y="178"/>
                    <a:pt x="209" y="178"/>
                  </a:cubicBezTo>
                  <a:cubicBezTo>
                    <a:pt x="206" y="175"/>
                    <a:pt x="206" y="175"/>
                    <a:pt x="206" y="175"/>
                  </a:cubicBezTo>
                  <a:cubicBezTo>
                    <a:pt x="199" y="168"/>
                    <a:pt x="199" y="155"/>
                    <a:pt x="207" y="147"/>
                  </a:cubicBezTo>
                  <a:cubicBezTo>
                    <a:pt x="222" y="134"/>
                    <a:pt x="222" y="134"/>
                    <a:pt x="222" y="134"/>
                  </a:cubicBezTo>
                  <a:cubicBezTo>
                    <a:pt x="228" y="128"/>
                    <a:pt x="237" y="127"/>
                    <a:pt x="244" y="131"/>
                  </a:cubicBezTo>
                  <a:cubicBezTo>
                    <a:pt x="243" y="131"/>
                    <a:pt x="243" y="131"/>
                    <a:pt x="242" y="132"/>
                  </a:cubicBezTo>
                  <a:cubicBezTo>
                    <a:pt x="225" y="148"/>
                    <a:pt x="225" y="148"/>
                    <a:pt x="225" y="148"/>
                  </a:cubicBezTo>
                  <a:cubicBezTo>
                    <a:pt x="218" y="155"/>
                    <a:pt x="218" y="166"/>
                    <a:pt x="224" y="173"/>
                  </a:cubicBezTo>
                  <a:cubicBezTo>
                    <a:pt x="225" y="174"/>
                    <a:pt x="225" y="174"/>
                    <a:pt x="225" y="174"/>
                  </a:cubicBezTo>
                  <a:cubicBezTo>
                    <a:pt x="231" y="181"/>
                    <a:pt x="242" y="181"/>
                    <a:pt x="249" y="174"/>
                  </a:cubicBezTo>
                  <a:cubicBezTo>
                    <a:pt x="267" y="158"/>
                    <a:pt x="267" y="158"/>
                    <a:pt x="267" y="158"/>
                  </a:cubicBezTo>
                  <a:cubicBezTo>
                    <a:pt x="267" y="158"/>
                    <a:pt x="267" y="157"/>
                    <a:pt x="267" y="157"/>
                  </a:cubicBezTo>
                  <a:cubicBezTo>
                    <a:pt x="270" y="164"/>
                    <a:pt x="268" y="172"/>
                    <a:pt x="262" y="177"/>
                  </a:cubicBezTo>
                  <a:close/>
                </a:path>
              </a:pathLst>
            </a:cu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endParaRPr>
            </a:p>
          </p:txBody>
        </p:sp>
        <p:grpSp>
          <p:nvGrpSpPr>
            <p:cNvPr id="34" name="Group 141">
              <a:extLst>
                <a:ext uri="{FF2B5EF4-FFF2-40B4-BE49-F238E27FC236}">
                  <a16:creationId xmlns:a16="http://schemas.microsoft.com/office/drawing/2014/main" id="{99FAEAC6-5199-47B5-B896-B7128447BE5E}"/>
                </a:ext>
              </a:extLst>
            </p:cNvPr>
            <p:cNvGrpSpPr/>
            <p:nvPr/>
          </p:nvGrpSpPr>
          <p:grpSpPr>
            <a:xfrm>
              <a:off x="4769086" y="2020417"/>
              <a:ext cx="1893055" cy="1969521"/>
              <a:chOff x="4769086" y="2020417"/>
              <a:chExt cx="1893055" cy="1969521"/>
            </a:xfrm>
          </p:grpSpPr>
          <p:sp>
            <p:nvSpPr>
              <p:cNvPr id="48" name="Oval 27">
                <a:extLst>
                  <a:ext uri="{FF2B5EF4-FFF2-40B4-BE49-F238E27FC236}">
                    <a16:creationId xmlns:a16="http://schemas.microsoft.com/office/drawing/2014/main" id="{FD76DF77-7056-4408-9357-EA564F9B60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9086" y="2561844"/>
                <a:ext cx="1430409" cy="1428094"/>
              </a:xfrm>
              <a:prstGeom prst="ellipse">
                <a:avLst/>
              </a:prstGeom>
              <a:solidFill>
                <a:srgbClr val="E1E9E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" name="Freeform 28">
                <a:extLst>
                  <a:ext uri="{FF2B5EF4-FFF2-40B4-BE49-F238E27FC236}">
                    <a16:creationId xmlns:a16="http://schemas.microsoft.com/office/drawing/2014/main" id="{C216830C-90F4-47FD-BED9-B28E22D2E0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5672" y="2912495"/>
                <a:ext cx="1133823" cy="1077443"/>
              </a:xfrm>
              <a:custGeom>
                <a:avLst/>
                <a:gdLst>
                  <a:gd name="T0" fmla="*/ 620 w 620"/>
                  <a:gd name="T1" fmla="*/ 199 h 590"/>
                  <a:gd name="T2" fmla="*/ 618 w 620"/>
                  <a:gd name="T3" fmla="*/ 159 h 590"/>
                  <a:gd name="T4" fmla="*/ 460 w 620"/>
                  <a:gd name="T5" fmla="*/ 0 h 590"/>
                  <a:gd name="T6" fmla="*/ 0 w 620"/>
                  <a:gd name="T7" fmla="*/ 401 h 590"/>
                  <a:gd name="T8" fmla="*/ 187 w 620"/>
                  <a:gd name="T9" fmla="*/ 588 h 590"/>
                  <a:gd name="T10" fmla="*/ 229 w 620"/>
                  <a:gd name="T11" fmla="*/ 590 h 590"/>
                  <a:gd name="T12" fmla="*/ 620 w 620"/>
                  <a:gd name="T13" fmla="*/ 199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0" h="590">
                    <a:moveTo>
                      <a:pt x="620" y="199"/>
                    </a:moveTo>
                    <a:cubicBezTo>
                      <a:pt x="620" y="185"/>
                      <a:pt x="619" y="172"/>
                      <a:pt x="618" y="159"/>
                    </a:cubicBezTo>
                    <a:cubicBezTo>
                      <a:pt x="460" y="0"/>
                      <a:pt x="460" y="0"/>
                      <a:pt x="460" y="0"/>
                    </a:cubicBezTo>
                    <a:cubicBezTo>
                      <a:pt x="0" y="401"/>
                      <a:pt x="0" y="401"/>
                      <a:pt x="0" y="401"/>
                    </a:cubicBezTo>
                    <a:cubicBezTo>
                      <a:pt x="187" y="588"/>
                      <a:pt x="187" y="588"/>
                      <a:pt x="187" y="588"/>
                    </a:cubicBezTo>
                    <a:cubicBezTo>
                      <a:pt x="201" y="590"/>
                      <a:pt x="215" y="590"/>
                      <a:pt x="229" y="590"/>
                    </a:cubicBezTo>
                    <a:cubicBezTo>
                      <a:pt x="445" y="590"/>
                      <a:pt x="620" y="415"/>
                      <a:pt x="620" y="199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" name="Oval 29">
                <a:extLst>
                  <a:ext uri="{FF2B5EF4-FFF2-40B4-BE49-F238E27FC236}">
                    <a16:creationId xmlns:a16="http://schemas.microsoft.com/office/drawing/2014/main" id="{B678DB35-DA54-4A98-8749-0149DBE236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26649" y="2718632"/>
                <a:ext cx="1115287" cy="1114516"/>
              </a:xfrm>
              <a:prstGeom prst="ellipse">
                <a:avLst/>
              </a:prstGeom>
              <a:solidFill>
                <a:srgbClr val="E1E9EA">
                  <a:lumMod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" name="Freeform 30">
                <a:extLst>
                  <a:ext uri="{FF2B5EF4-FFF2-40B4-BE49-F238E27FC236}">
                    <a16:creationId xmlns:a16="http://schemas.microsoft.com/office/drawing/2014/main" id="{2F6350C1-2757-46E0-AE56-0106170165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0024" y="2987413"/>
                <a:ext cx="851913" cy="845735"/>
              </a:xfrm>
              <a:custGeom>
                <a:avLst/>
                <a:gdLst>
                  <a:gd name="T0" fmla="*/ 466 w 466"/>
                  <a:gd name="T1" fmla="*/ 159 h 463"/>
                  <a:gd name="T2" fmla="*/ 307 w 466"/>
                  <a:gd name="T3" fmla="*/ 0 h 463"/>
                  <a:gd name="T4" fmla="*/ 0 w 466"/>
                  <a:gd name="T5" fmla="*/ 298 h 463"/>
                  <a:gd name="T6" fmla="*/ 164 w 466"/>
                  <a:gd name="T7" fmla="*/ 463 h 463"/>
                  <a:gd name="T8" fmla="*/ 466 w 466"/>
                  <a:gd name="T9" fmla="*/ 159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6" h="463">
                    <a:moveTo>
                      <a:pt x="466" y="159"/>
                    </a:moveTo>
                    <a:cubicBezTo>
                      <a:pt x="307" y="0"/>
                      <a:pt x="307" y="0"/>
                      <a:pt x="307" y="0"/>
                    </a:cubicBezTo>
                    <a:cubicBezTo>
                      <a:pt x="0" y="298"/>
                      <a:pt x="0" y="298"/>
                      <a:pt x="0" y="298"/>
                    </a:cubicBezTo>
                    <a:cubicBezTo>
                      <a:pt x="164" y="463"/>
                      <a:pt x="164" y="463"/>
                      <a:pt x="164" y="463"/>
                    </a:cubicBezTo>
                    <a:cubicBezTo>
                      <a:pt x="331" y="461"/>
                      <a:pt x="465" y="326"/>
                      <a:pt x="466" y="159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" name="Oval 31">
                <a:extLst>
                  <a:ext uri="{FF2B5EF4-FFF2-40B4-BE49-F238E27FC236}">
                    <a16:creationId xmlns:a16="http://schemas.microsoft.com/office/drawing/2014/main" id="{BBFDD027-EFF5-47E3-A372-A3D7FE7069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2706" y="2884690"/>
                <a:ext cx="782400" cy="781628"/>
              </a:xfrm>
              <a:prstGeom prst="ellipse">
                <a:avLst/>
              </a:prstGeom>
              <a:solidFill>
                <a:srgbClr val="E9EFED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" name="Freeform 32">
                <a:extLst>
                  <a:ext uri="{FF2B5EF4-FFF2-40B4-BE49-F238E27FC236}">
                    <a16:creationId xmlns:a16="http://schemas.microsoft.com/office/drawing/2014/main" id="{13C6913F-C7D8-477E-AE2D-0A6514F934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49128" y="3177414"/>
                <a:ext cx="508213" cy="472685"/>
              </a:xfrm>
              <a:custGeom>
                <a:avLst/>
                <a:gdLst>
                  <a:gd name="T0" fmla="*/ 278 w 278"/>
                  <a:gd name="T1" fmla="*/ 117 h 259"/>
                  <a:gd name="T2" fmla="*/ 162 w 278"/>
                  <a:gd name="T3" fmla="*/ 0 h 259"/>
                  <a:gd name="T4" fmla="*/ 0 w 278"/>
                  <a:gd name="T5" fmla="*/ 126 h 259"/>
                  <a:gd name="T6" fmla="*/ 133 w 278"/>
                  <a:gd name="T7" fmla="*/ 259 h 259"/>
                  <a:gd name="T8" fmla="*/ 278 w 278"/>
                  <a:gd name="T9" fmla="*/ 117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8" h="259">
                    <a:moveTo>
                      <a:pt x="278" y="117"/>
                    </a:moveTo>
                    <a:cubicBezTo>
                      <a:pt x="162" y="0"/>
                      <a:pt x="162" y="0"/>
                      <a:pt x="162" y="0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133" y="259"/>
                      <a:pt x="133" y="259"/>
                      <a:pt x="133" y="259"/>
                    </a:cubicBezTo>
                    <a:cubicBezTo>
                      <a:pt x="202" y="239"/>
                      <a:pt x="257" y="185"/>
                      <a:pt x="278" y="117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" name="Oval 33">
                <a:extLst>
                  <a:ext uri="{FF2B5EF4-FFF2-40B4-BE49-F238E27FC236}">
                    <a16:creationId xmlns:a16="http://schemas.microsoft.com/office/drawing/2014/main" id="{4440AB80-854C-4D72-AF63-D4249E2B56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5836" y="3087820"/>
                <a:ext cx="376911" cy="37614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" name="Freeform 34">
                <a:extLst>
                  <a:ext uri="{FF2B5EF4-FFF2-40B4-BE49-F238E27FC236}">
                    <a16:creationId xmlns:a16="http://schemas.microsoft.com/office/drawing/2014/main" id="{F946E98A-39D4-4DC6-BA09-C077CE187A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00105" y="3182820"/>
                <a:ext cx="272644" cy="268009"/>
              </a:xfrm>
              <a:custGeom>
                <a:avLst/>
                <a:gdLst>
                  <a:gd name="T0" fmla="*/ 149 w 149"/>
                  <a:gd name="T1" fmla="*/ 51 h 147"/>
                  <a:gd name="T2" fmla="*/ 143 w 149"/>
                  <a:gd name="T3" fmla="*/ 16 h 147"/>
                  <a:gd name="T4" fmla="*/ 122 w 149"/>
                  <a:gd name="T5" fmla="*/ 0 h 147"/>
                  <a:gd name="T6" fmla="*/ 0 w 149"/>
                  <a:gd name="T7" fmla="*/ 62 h 147"/>
                  <a:gd name="T8" fmla="*/ 85 w 149"/>
                  <a:gd name="T9" fmla="*/ 147 h 147"/>
                  <a:gd name="T10" fmla="*/ 149 w 149"/>
                  <a:gd name="T11" fmla="*/ 51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9" h="147">
                    <a:moveTo>
                      <a:pt x="149" y="51"/>
                    </a:moveTo>
                    <a:cubicBezTo>
                      <a:pt x="149" y="39"/>
                      <a:pt x="147" y="27"/>
                      <a:pt x="143" y="16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85" y="147"/>
                      <a:pt x="85" y="147"/>
                      <a:pt x="85" y="147"/>
                    </a:cubicBezTo>
                    <a:cubicBezTo>
                      <a:pt x="122" y="131"/>
                      <a:pt x="149" y="94"/>
                      <a:pt x="149" y="51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" name="Freeform 35">
                <a:extLst>
                  <a:ext uri="{FF2B5EF4-FFF2-40B4-BE49-F238E27FC236}">
                    <a16:creationId xmlns:a16="http://schemas.microsoft.com/office/drawing/2014/main" id="{8AD76ACB-3436-4572-8B3E-15E9665177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9823" y="2020417"/>
                <a:ext cx="382318" cy="369189"/>
              </a:xfrm>
              <a:custGeom>
                <a:avLst/>
                <a:gdLst>
                  <a:gd name="T0" fmla="*/ 279 w 495"/>
                  <a:gd name="T1" fmla="*/ 0 h 478"/>
                  <a:gd name="T2" fmla="*/ 300 w 495"/>
                  <a:gd name="T3" fmla="*/ 185 h 478"/>
                  <a:gd name="T4" fmla="*/ 495 w 495"/>
                  <a:gd name="T5" fmla="*/ 199 h 478"/>
                  <a:gd name="T6" fmla="*/ 215 w 495"/>
                  <a:gd name="T7" fmla="*/ 478 h 478"/>
                  <a:gd name="T8" fmla="*/ 47 w 495"/>
                  <a:gd name="T9" fmla="*/ 440 h 478"/>
                  <a:gd name="T10" fmla="*/ 0 w 495"/>
                  <a:gd name="T11" fmla="*/ 280 h 478"/>
                  <a:gd name="T12" fmla="*/ 279 w 495"/>
                  <a:gd name="T13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5" h="478">
                    <a:moveTo>
                      <a:pt x="279" y="0"/>
                    </a:moveTo>
                    <a:lnTo>
                      <a:pt x="300" y="185"/>
                    </a:lnTo>
                    <a:lnTo>
                      <a:pt x="495" y="199"/>
                    </a:lnTo>
                    <a:lnTo>
                      <a:pt x="215" y="478"/>
                    </a:lnTo>
                    <a:lnTo>
                      <a:pt x="47" y="440"/>
                    </a:lnTo>
                    <a:lnTo>
                      <a:pt x="0" y="280"/>
                    </a:lnTo>
                    <a:lnTo>
                      <a:pt x="279" y="0"/>
                    </a:lnTo>
                    <a:close/>
                  </a:path>
                </a:pathLst>
              </a:custGeom>
              <a:solidFill>
                <a:srgbClr val="878787">
                  <a:lumMod val="75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" name="Freeform 36">
                <a:extLst>
                  <a:ext uri="{FF2B5EF4-FFF2-40B4-BE49-F238E27FC236}">
                    <a16:creationId xmlns:a16="http://schemas.microsoft.com/office/drawing/2014/main" id="{4305B2C7-C378-41AA-B648-84CD66AF04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6124" y="2163305"/>
                <a:ext cx="346017" cy="226302"/>
              </a:xfrm>
              <a:custGeom>
                <a:avLst/>
                <a:gdLst>
                  <a:gd name="T0" fmla="*/ 0 w 448"/>
                  <a:gd name="T1" fmla="*/ 255 h 293"/>
                  <a:gd name="T2" fmla="*/ 168 w 448"/>
                  <a:gd name="T3" fmla="*/ 293 h 293"/>
                  <a:gd name="T4" fmla="*/ 448 w 448"/>
                  <a:gd name="T5" fmla="*/ 14 h 293"/>
                  <a:gd name="T6" fmla="*/ 253 w 448"/>
                  <a:gd name="T7" fmla="*/ 0 h 293"/>
                  <a:gd name="T8" fmla="*/ 0 w 448"/>
                  <a:gd name="T9" fmla="*/ 255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8" h="293">
                    <a:moveTo>
                      <a:pt x="0" y="255"/>
                    </a:moveTo>
                    <a:lnTo>
                      <a:pt x="168" y="293"/>
                    </a:lnTo>
                    <a:lnTo>
                      <a:pt x="448" y="14"/>
                    </a:lnTo>
                    <a:lnTo>
                      <a:pt x="253" y="0"/>
                    </a:lnTo>
                    <a:lnTo>
                      <a:pt x="0" y="255"/>
                    </a:lnTo>
                    <a:close/>
                  </a:path>
                </a:pathLst>
              </a:custGeom>
              <a:solidFill>
                <a:srgbClr val="878787">
                  <a:lumMod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" name="Freeform 37">
                <a:extLst>
                  <a:ext uri="{FF2B5EF4-FFF2-40B4-BE49-F238E27FC236}">
                    <a16:creationId xmlns:a16="http://schemas.microsoft.com/office/drawing/2014/main" id="{0DEF5531-BEDE-4C1F-959C-3DEFFB2949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81975" y="2141677"/>
                <a:ext cx="1055816" cy="1093662"/>
              </a:xfrm>
              <a:custGeom>
                <a:avLst/>
                <a:gdLst>
                  <a:gd name="T0" fmla="*/ 60 w 1367"/>
                  <a:gd name="T1" fmla="*/ 1416 h 1416"/>
                  <a:gd name="T2" fmla="*/ 0 w 1367"/>
                  <a:gd name="T3" fmla="*/ 1364 h 1416"/>
                  <a:gd name="T4" fmla="*/ 1307 w 1367"/>
                  <a:gd name="T5" fmla="*/ 0 h 1416"/>
                  <a:gd name="T6" fmla="*/ 1367 w 1367"/>
                  <a:gd name="T7" fmla="*/ 52 h 1416"/>
                  <a:gd name="T8" fmla="*/ 60 w 1367"/>
                  <a:gd name="T9" fmla="*/ 1416 h 1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7" h="1416">
                    <a:moveTo>
                      <a:pt x="60" y="1416"/>
                    </a:moveTo>
                    <a:lnTo>
                      <a:pt x="0" y="1364"/>
                    </a:lnTo>
                    <a:lnTo>
                      <a:pt x="1307" y="0"/>
                    </a:lnTo>
                    <a:lnTo>
                      <a:pt x="1367" y="52"/>
                    </a:lnTo>
                    <a:lnTo>
                      <a:pt x="60" y="1416"/>
                    </a:lnTo>
                    <a:close/>
                  </a:path>
                </a:pathLst>
              </a:custGeom>
              <a:solidFill>
                <a:srgbClr val="C69C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" name="Freeform 38">
                <a:extLst>
                  <a:ext uri="{FF2B5EF4-FFF2-40B4-BE49-F238E27FC236}">
                    <a16:creationId xmlns:a16="http://schemas.microsoft.com/office/drawing/2014/main" id="{C6F43A25-0951-4148-8864-9E3FC09DFC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73279" y="2132409"/>
                <a:ext cx="173008" cy="173009"/>
              </a:xfrm>
              <a:custGeom>
                <a:avLst/>
                <a:gdLst>
                  <a:gd name="T0" fmla="*/ 28 w 95"/>
                  <a:gd name="T1" fmla="*/ 92 h 95"/>
                  <a:gd name="T2" fmla="*/ 20 w 95"/>
                  <a:gd name="T3" fmla="*/ 93 h 95"/>
                  <a:gd name="T4" fmla="*/ 2 w 95"/>
                  <a:gd name="T5" fmla="*/ 77 h 95"/>
                  <a:gd name="T6" fmla="*/ 3 w 95"/>
                  <a:gd name="T7" fmla="*/ 69 h 95"/>
                  <a:gd name="T8" fmla="*/ 67 w 95"/>
                  <a:gd name="T9" fmla="*/ 4 h 95"/>
                  <a:gd name="T10" fmla="*/ 75 w 95"/>
                  <a:gd name="T11" fmla="*/ 2 h 95"/>
                  <a:gd name="T12" fmla="*/ 93 w 95"/>
                  <a:gd name="T13" fmla="*/ 19 h 95"/>
                  <a:gd name="T14" fmla="*/ 92 w 95"/>
                  <a:gd name="T15" fmla="*/ 26 h 95"/>
                  <a:gd name="T16" fmla="*/ 28 w 95"/>
                  <a:gd name="T17" fmla="*/ 92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5" h="95">
                    <a:moveTo>
                      <a:pt x="28" y="92"/>
                    </a:moveTo>
                    <a:cubicBezTo>
                      <a:pt x="25" y="94"/>
                      <a:pt x="22" y="95"/>
                      <a:pt x="20" y="93"/>
                    </a:cubicBezTo>
                    <a:cubicBezTo>
                      <a:pt x="2" y="77"/>
                      <a:pt x="2" y="77"/>
                      <a:pt x="2" y="77"/>
                    </a:cubicBezTo>
                    <a:cubicBezTo>
                      <a:pt x="0" y="75"/>
                      <a:pt x="0" y="72"/>
                      <a:pt x="3" y="69"/>
                    </a:cubicBezTo>
                    <a:cubicBezTo>
                      <a:pt x="67" y="4"/>
                      <a:pt x="67" y="4"/>
                      <a:pt x="67" y="4"/>
                    </a:cubicBezTo>
                    <a:cubicBezTo>
                      <a:pt x="69" y="1"/>
                      <a:pt x="73" y="0"/>
                      <a:pt x="75" y="2"/>
                    </a:cubicBezTo>
                    <a:cubicBezTo>
                      <a:pt x="93" y="19"/>
                      <a:pt x="93" y="19"/>
                      <a:pt x="93" y="19"/>
                    </a:cubicBezTo>
                    <a:cubicBezTo>
                      <a:pt x="95" y="20"/>
                      <a:pt x="95" y="24"/>
                      <a:pt x="92" y="26"/>
                    </a:cubicBezTo>
                    <a:lnTo>
                      <a:pt x="28" y="92"/>
                    </a:lnTo>
                    <a:close/>
                  </a:path>
                </a:pathLst>
              </a:custGeom>
              <a:solidFill>
                <a:srgbClr val="C69C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" name="Freeform 39">
                <a:extLst>
                  <a:ext uri="{FF2B5EF4-FFF2-40B4-BE49-F238E27FC236}">
                    <a16:creationId xmlns:a16="http://schemas.microsoft.com/office/drawing/2014/main" id="{3530794E-D5FE-4614-AC6A-8FC1765852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09375" y="3025260"/>
                <a:ext cx="315895" cy="281139"/>
              </a:xfrm>
              <a:custGeom>
                <a:avLst/>
                <a:gdLst>
                  <a:gd name="T0" fmla="*/ 0 w 409"/>
                  <a:gd name="T1" fmla="*/ 364 h 364"/>
                  <a:gd name="T2" fmla="*/ 191 w 409"/>
                  <a:gd name="T3" fmla="*/ 0 h 364"/>
                  <a:gd name="T4" fmla="*/ 239 w 409"/>
                  <a:gd name="T5" fmla="*/ 126 h 364"/>
                  <a:gd name="T6" fmla="*/ 409 w 409"/>
                  <a:gd name="T7" fmla="*/ 163 h 364"/>
                  <a:gd name="T8" fmla="*/ 0 w 409"/>
                  <a:gd name="T9" fmla="*/ 364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9" h="364">
                    <a:moveTo>
                      <a:pt x="0" y="364"/>
                    </a:moveTo>
                    <a:lnTo>
                      <a:pt x="191" y="0"/>
                    </a:lnTo>
                    <a:lnTo>
                      <a:pt x="239" y="126"/>
                    </a:lnTo>
                    <a:lnTo>
                      <a:pt x="409" y="163"/>
                    </a:lnTo>
                    <a:lnTo>
                      <a:pt x="0" y="364"/>
                    </a:lnTo>
                    <a:close/>
                  </a:path>
                </a:pathLst>
              </a:custGeom>
              <a:solidFill>
                <a:srgbClr val="405453">
                  <a:lumMod val="75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5" name="Group 155">
              <a:extLst>
                <a:ext uri="{FF2B5EF4-FFF2-40B4-BE49-F238E27FC236}">
                  <a16:creationId xmlns:a16="http://schemas.microsoft.com/office/drawing/2014/main" id="{9970B148-B49D-44A7-8024-4C121AE2D5A7}"/>
                </a:ext>
              </a:extLst>
            </p:cNvPr>
            <p:cNvGrpSpPr/>
            <p:nvPr/>
          </p:nvGrpSpPr>
          <p:grpSpPr>
            <a:xfrm>
              <a:off x="5421732" y="4893994"/>
              <a:ext cx="1296793" cy="1235004"/>
              <a:chOff x="5421732" y="4893994"/>
              <a:chExt cx="1296793" cy="1235004"/>
            </a:xfrm>
          </p:grpSpPr>
          <p:sp>
            <p:nvSpPr>
              <p:cNvPr id="36" name="Freeform 5">
                <a:extLst>
                  <a:ext uri="{FF2B5EF4-FFF2-40B4-BE49-F238E27FC236}">
                    <a16:creationId xmlns:a16="http://schemas.microsoft.com/office/drawing/2014/main" id="{62B66B7D-B4C7-4538-ACBB-CEB0AD8C51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1325" y="5546638"/>
                <a:ext cx="1081304" cy="582360"/>
              </a:xfrm>
              <a:custGeom>
                <a:avLst/>
                <a:gdLst>
                  <a:gd name="T0" fmla="*/ 0 w 591"/>
                  <a:gd name="T1" fmla="*/ 48 h 319"/>
                  <a:gd name="T2" fmla="*/ 72 w 591"/>
                  <a:gd name="T3" fmla="*/ 150 h 319"/>
                  <a:gd name="T4" fmla="*/ 260 w 591"/>
                  <a:gd name="T5" fmla="*/ 288 h 319"/>
                  <a:gd name="T6" fmla="*/ 345 w 591"/>
                  <a:gd name="T7" fmla="*/ 288 h 319"/>
                  <a:gd name="T8" fmla="*/ 440 w 591"/>
                  <a:gd name="T9" fmla="*/ 213 h 319"/>
                  <a:gd name="T10" fmla="*/ 591 w 591"/>
                  <a:gd name="T11" fmla="*/ 55 h 319"/>
                  <a:gd name="T12" fmla="*/ 0 w 591"/>
                  <a:gd name="T13" fmla="*/ 48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1" h="319">
                    <a:moveTo>
                      <a:pt x="0" y="48"/>
                    </a:moveTo>
                    <a:cubicBezTo>
                      <a:pt x="1" y="52"/>
                      <a:pt x="11" y="107"/>
                      <a:pt x="72" y="150"/>
                    </a:cubicBezTo>
                    <a:cubicBezTo>
                      <a:pt x="133" y="193"/>
                      <a:pt x="216" y="257"/>
                      <a:pt x="260" y="288"/>
                    </a:cubicBezTo>
                    <a:cubicBezTo>
                      <a:pt x="304" y="319"/>
                      <a:pt x="336" y="296"/>
                      <a:pt x="345" y="288"/>
                    </a:cubicBezTo>
                    <a:cubicBezTo>
                      <a:pt x="354" y="280"/>
                      <a:pt x="382" y="252"/>
                      <a:pt x="440" y="213"/>
                    </a:cubicBezTo>
                    <a:cubicBezTo>
                      <a:pt x="499" y="175"/>
                      <a:pt x="591" y="111"/>
                      <a:pt x="591" y="55"/>
                    </a:cubicBezTo>
                    <a:cubicBezTo>
                      <a:pt x="591" y="0"/>
                      <a:pt x="0" y="48"/>
                      <a:pt x="0" y="48"/>
                    </a:cubicBezTo>
                    <a:close/>
                  </a:path>
                </a:pathLst>
              </a:custGeom>
              <a:solidFill>
                <a:srgbClr val="E1E9EA">
                  <a:lumMod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7" name="Freeform 6">
                <a:extLst>
                  <a:ext uri="{FF2B5EF4-FFF2-40B4-BE49-F238E27FC236}">
                    <a16:creationId xmlns:a16="http://schemas.microsoft.com/office/drawing/2014/main" id="{5C2DBA0A-23C0-4EAA-9607-F4E8D304E5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5917" y="5071637"/>
                <a:ext cx="1109882" cy="650326"/>
              </a:xfrm>
              <a:custGeom>
                <a:avLst/>
                <a:gdLst>
                  <a:gd name="T0" fmla="*/ 607 w 607"/>
                  <a:gd name="T1" fmla="*/ 299 h 356"/>
                  <a:gd name="T2" fmla="*/ 534 w 607"/>
                  <a:gd name="T3" fmla="*/ 356 h 356"/>
                  <a:gd name="T4" fmla="*/ 70 w 607"/>
                  <a:gd name="T5" fmla="*/ 356 h 356"/>
                  <a:gd name="T6" fmla="*/ 0 w 607"/>
                  <a:gd name="T7" fmla="*/ 299 h 356"/>
                  <a:gd name="T8" fmla="*/ 0 w 607"/>
                  <a:gd name="T9" fmla="*/ 60 h 356"/>
                  <a:gd name="T10" fmla="*/ 70 w 607"/>
                  <a:gd name="T11" fmla="*/ 0 h 356"/>
                  <a:gd name="T12" fmla="*/ 534 w 607"/>
                  <a:gd name="T13" fmla="*/ 0 h 356"/>
                  <a:gd name="T14" fmla="*/ 607 w 607"/>
                  <a:gd name="T15" fmla="*/ 60 h 356"/>
                  <a:gd name="T16" fmla="*/ 607 w 607"/>
                  <a:gd name="T17" fmla="*/ 299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7" h="356">
                    <a:moveTo>
                      <a:pt x="607" y="299"/>
                    </a:moveTo>
                    <a:cubicBezTo>
                      <a:pt x="607" y="331"/>
                      <a:pt x="572" y="356"/>
                      <a:pt x="534" y="356"/>
                    </a:cubicBezTo>
                    <a:cubicBezTo>
                      <a:pt x="70" y="356"/>
                      <a:pt x="70" y="356"/>
                      <a:pt x="70" y="356"/>
                    </a:cubicBezTo>
                    <a:cubicBezTo>
                      <a:pt x="32" y="356"/>
                      <a:pt x="0" y="331"/>
                      <a:pt x="0" y="299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27"/>
                      <a:pt x="32" y="0"/>
                      <a:pt x="70" y="0"/>
                    </a:cubicBezTo>
                    <a:cubicBezTo>
                      <a:pt x="534" y="0"/>
                      <a:pt x="534" y="0"/>
                      <a:pt x="534" y="0"/>
                    </a:cubicBezTo>
                    <a:cubicBezTo>
                      <a:pt x="572" y="0"/>
                      <a:pt x="607" y="27"/>
                      <a:pt x="607" y="60"/>
                    </a:cubicBezTo>
                    <a:lnTo>
                      <a:pt x="607" y="299"/>
                    </a:lnTo>
                    <a:close/>
                  </a:path>
                </a:pathLst>
              </a:custGeom>
              <a:solidFill>
                <a:srgbClr val="E1E9EA">
                  <a:lumMod val="25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" name="Freeform 12">
                <a:extLst>
                  <a:ext uri="{FF2B5EF4-FFF2-40B4-BE49-F238E27FC236}">
                    <a16:creationId xmlns:a16="http://schemas.microsoft.com/office/drawing/2014/main" id="{AB01592B-20D3-4F7F-8798-0F7788C601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65432" y="5911965"/>
                <a:ext cx="589311" cy="196952"/>
              </a:xfrm>
              <a:custGeom>
                <a:avLst/>
                <a:gdLst>
                  <a:gd name="T0" fmla="*/ 2 w 322"/>
                  <a:gd name="T1" fmla="*/ 2 h 108"/>
                  <a:gd name="T2" fmla="*/ 322 w 322"/>
                  <a:gd name="T3" fmla="*/ 0 h 108"/>
                  <a:gd name="T4" fmla="*/ 170 w 322"/>
                  <a:gd name="T5" fmla="*/ 105 h 108"/>
                  <a:gd name="T6" fmla="*/ 2 w 322"/>
                  <a:gd name="T7" fmla="*/ 2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2" h="108">
                    <a:moveTo>
                      <a:pt x="2" y="2"/>
                    </a:moveTo>
                    <a:cubicBezTo>
                      <a:pt x="0" y="0"/>
                      <a:pt x="184" y="29"/>
                      <a:pt x="322" y="0"/>
                    </a:cubicBezTo>
                    <a:cubicBezTo>
                      <a:pt x="322" y="0"/>
                      <a:pt x="213" y="102"/>
                      <a:pt x="170" y="105"/>
                    </a:cubicBezTo>
                    <a:cubicBezTo>
                      <a:pt x="127" y="108"/>
                      <a:pt x="37" y="28"/>
                      <a:pt x="2" y="2"/>
                    </a:cubicBezTo>
                    <a:close/>
                  </a:path>
                </a:pathLst>
              </a:custGeom>
              <a:solidFill>
                <a:srgbClr val="E1E9EA">
                  <a:lumMod val="25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" name="Freeform 7">
                <a:extLst>
                  <a:ext uri="{FF2B5EF4-FFF2-40B4-BE49-F238E27FC236}">
                    <a16:creationId xmlns:a16="http://schemas.microsoft.com/office/drawing/2014/main" id="{BBE0C44D-ECCA-4352-91E5-FAC90814C4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1732" y="4893994"/>
                <a:ext cx="1296793" cy="285001"/>
              </a:xfrm>
              <a:custGeom>
                <a:avLst/>
                <a:gdLst>
                  <a:gd name="T0" fmla="*/ 689 w 709"/>
                  <a:gd name="T1" fmla="*/ 0 h 156"/>
                  <a:gd name="T2" fmla="*/ 354 w 709"/>
                  <a:gd name="T3" fmla="*/ 24 h 156"/>
                  <a:gd name="T4" fmla="*/ 19 w 709"/>
                  <a:gd name="T5" fmla="*/ 0 h 156"/>
                  <a:gd name="T6" fmla="*/ 14 w 709"/>
                  <a:gd name="T7" fmla="*/ 25 h 156"/>
                  <a:gd name="T8" fmla="*/ 28 w 709"/>
                  <a:gd name="T9" fmla="*/ 70 h 156"/>
                  <a:gd name="T10" fmla="*/ 34 w 709"/>
                  <a:gd name="T11" fmla="*/ 156 h 156"/>
                  <a:gd name="T12" fmla="*/ 333 w 709"/>
                  <a:gd name="T13" fmla="*/ 156 h 156"/>
                  <a:gd name="T14" fmla="*/ 374 w 709"/>
                  <a:gd name="T15" fmla="*/ 156 h 156"/>
                  <a:gd name="T16" fmla="*/ 675 w 709"/>
                  <a:gd name="T17" fmla="*/ 156 h 156"/>
                  <a:gd name="T18" fmla="*/ 682 w 709"/>
                  <a:gd name="T19" fmla="*/ 70 h 156"/>
                  <a:gd name="T20" fmla="*/ 695 w 709"/>
                  <a:gd name="T21" fmla="*/ 26 h 156"/>
                  <a:gd name="T22" fmla="*/ 689 w 709"/>
                  <a:gd name="T23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09" h="156">
                    <a:moveTo>
                      <a:pt x="689" y="0"/>
                    </a:moveTo>
                    <a:cubicBezTo>
                      <a:pt x="624" y="16"/>
                      <a:pt x="419" y="23"/>
                      <a:pt x="354" y="24"/>
                    </a:cubicBezTo>
                    <a:cubicBezTo>
                      <a:pt x="289" y="23"/>
                      <a:pt x="84" y="16"/>
                      <a:pt x="19" y="0"/>
                    </a:cubicBezTo>
                    <a:cubicBezTo>
                      <a:pt x="19" y="0"/>
                      <a:pt x="0" y="2"/>
                      <a:pt x="14" y="25"/>
                    </a:cubicBezTo>
                    <a:cubicBezTo>
                      <a:pt x="14" y="25"/>
                      <a:pt x="25" y="31"/>
                      <a:pt x="28" y="70"/>
                    </a:cubicBezTo>
                    <a:cubicBezTo>
                      <a:pt x="30" y="110"/>
                      <a:pt x="19" y="137"/>
                      <a:pt x="34" y="156"/>
                    </a:cubicBezTo>
                    <a:cubicBezTo>
                      <a:pt x="333" y="156"/>
                      <a:pt x="333" y="156"/>
                      <a:pt x="333" y="156"/>
                    </a:cubicBezTo>
                    <a:cubicBezTo>
                      <a:pt x="374" y="156"/>
                      <a:pt x="374" y="156"/>
                      <a:pt x="374" y="156"/>
                    </a:cubicBezTo>
                    <a:cubicBezTo>
                      <a:pt x="675" y="156"/>
                      <a:pt x="675" y="156"/>
                      <a:pt x="675" y="156"/>
                    </a:cubicBezTo>
                    <a:cubicBezTo>
                      <a:pt x="690" y="137"/>
                      <a:pt x="679" y="110"/>
                      <a:pt x="682" y="70"/>
                    </a:cubicBezTo>
                    <a:cubicBezTo>
                      <a:pt x="685" y="31"/>
                      <a:pt x="695" y="26"/>
                      <a:pt x="695" y="26"/>
                    </a:cubicBezTo>
                    <a:cubicBezTo>
                      <a:pt x="709" y="3"/>
                      <a:pt x="689" y="0"/>
                      <a:pt x="689" y="0"/>
                    </a:cubicBezTo>
                    <a:close/>
                  </a:path>
                </a:pathLst>
              </a:custGeom>
              <a:solidFill>
                <a:srgbClr val="E1E9EA">
                  <a:lumMod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" name="Freeform 8">
                <a:extLst>
                  <a:ext uri="{FF2B5EF4-FFF2-40B4-BE49-F238E27FC236}">
                    <a16:creationId xmlns:a16="http://schemas.microsoft.com/office/drawing/2014/main" id="{048C2E5F-D7A7-4C68-9617-63E58675EC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3399" y="5239237"/>
                <a:ext cx="1195614" cy="73375"/>
              </a:xfrm>
              <a:custGeom>
                <a:avLst/>
                <a:gdLst>
                  <a:gd name="T0" fmla="*/ 654 w 654"/>
                  <a:gd name="T1" fmla="*/ 20 h 40"/>
                  <a:gd name="T2" fmla="*/ 629 w 654"/>
                  <a:gd name="T3" fmla="*/ 40 h 40"/>
                  <a:gd name="T4" fmla="*/ 25 w 654"/>
                  <a:gd name="T5" fmla="*/ 40 h 40"/>
                  <a:gd name="T6" fmla="*/ 0 w 654"/>
                  <a:gd name="T7" fmla="*/ 20 h 40"/>
                  <a:gd name="T8" fmla="*/ 0 w 654"/>
                  <a:gd name="T9" fmla="*/ 20 h 40"/>
                  <a:gd name="T10" fmla="*/ 25 w 654"/>
                  <a:gd name="T11" fmla="*/ 0 h 40"/>
                  <a:gd name="T12" fmla="*/ 629 w 654"/>
                  <a:gd name="T13" fmla="*/ 0 h 40"/>
                  <a:gd name="T14" fmla="*/ 654 w 654"/>
                  <a:gd name="T15" fmla="*/ 2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4" h="40">
                    <a:moveTo>
                      <a:pt x="654" y="20"/>
                    </a:moveTo>
                    <a:cubicBezTo>
                      <a:pt x="654" y="32"/>
                      <a:pt x="643" y="40"/>
                      <a:pt x="629" y="40"/>
                    </a:cubicBezTo>
                    <a:cubicBezTo>
                      <a:pt x="25" y="40"/>
                      <a:pt x="25" y="40"/>
                      <a:pt x="25" y="40"/>
                    </a:cubicBezTo>
                    <a:cubicBezTo>
                      <a:pt x="11" y="40"/>
                      <a:pt x="0" y="32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8"/>
                      <a:pt x="11" y="0"/>
                      <a:pt x="25" y="0"/>
                    </a:cubicBezTo>
                    <a:cubicBezTo>
                      <a:pt x="629" y="0"/>
                      <a:pt x="629" y="0"/>
                      <a:pt x="629" y="0"/>
                    </a:cubicBezTo>
                    <a:cubicBezTo>
                      <a:pt x="643" y="0"/>
                      <a:pt x="654" y="8"/>
                      <a:pt x="654" y="20"/>
                    </a:cubicBezTo>
                    <a:close/>
                  </a:path>
                </a:pathLst>
              </a:custGeom>
              <a:solidFill>
                <a:srgbClr val="E1E9EA">
                  <a:lumMod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" name="Freeform 9">
                <a:extLst>
                  <a:ext uri="{FF2B5EF4-FFF2-40B4-BE49-F238E27FC236}">
                    <a16:creationId xmlns:a16="http://schemas.microsoft.com/office/drawing/2014/main" id="{CBB20D12-F5A7-4380-A6DA-48C0D3714D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3399" y="5372852"/>
                <a:ext cx="1195614" cy="84188"/>
              </a:xfrm>
              <a:custGeom>
                <a:avLst/>
                <a:gdLst>
                  <a:gd name="T0" fmla="*/ 654 w 654"/>
                  <a:gd name="T1" fmla="*/ 23 h 46"/>
                  <a:gd name="T2" fmla="*/ 629 w 654"/>
                  <a:gd name="T3" fmla="*/ 46 h 46"/>
                  <a:gd name="T4" fmla="*/ 25 w 654"/>
                  <a:gd name="T5" fmla="*/ 46 h 46"/>
                  <a:gd name="T6" fmla="*/ 0 w 654"/>
                  <a:gd name="T7" fmla="*/ 23 h 46"/>
                  <a:gd name="T8" fmla="*/ 0 w 654"/>
                  <a:gd name="T9" fmla="*/ 23 h 46"/>
                  <a:gd name="T10" fmla="*/ 25 w 654"/>
                  <a:gd name="T11" fmla="*/ 0 h 46"/>
                  <a:gd name="T12" fmla="*/ 629 w 654"/>
                  <a:gd name="T13" fmla="*/ 0 h 46"/>
                  <a:gd name="T14" fmla="*/ 654 w 654"/>
                  <a:gd name="T15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4" h="46">
                    <a:moveTo>
                      <a:pt x="654" y="23"/>
                    </a:moveTo>
                    <a:cubicBezTo>
                      <a:pt x="654" y="35"/>
                      <a:pt x="643" y="46"/>
                      <a:pt x="629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11" y="46"/>
                      <a:pt x="0" y="35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1"/>
                      <a:pt x="11" y="0"/>
                      <a:pt x="25" y="0"/>
                    </a:cubicBezTo>
                    <a:cubicBezTo>
                      <a:pt x="629" y="0"/>
                      <a:pt x="629" y="0"/>
                      <a:pt x="629" y="0"/>
                    </a:cubicBezTo>
                    <a:cubicBezTo>
                      <a:pt x="643" y="0"/>
                      <a:pt x="654" y="11"/>
                      <a:pt x="654" y="23"/>
                    </a:cubicBezTo>
                    <a:close/>
                  </a:path>
                </a:pathLst>
              </a:custGeom>
              <a:solidFill>
                <a:srgbClr val="E1E9EA">
                  <a:lumMod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" name="Freeform 10">
                <a:extLst>
                  <a:ext uri="{FF2B5EF4-FFF2-40B4-BE49-F238E27FC236}">
                    <a16:creationId xmlns:a16="http://schemas.microsoft.com/office/drawing/2014/main" id="{4DC47A53-F21D-4742-B65F-8410D535A6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4943" y="5529648"/>
                <a:ext cx="1195614" cy="71830"/>
              </a:xfrm>
              <a:custGeom>
                <a:avLst/>
                <a:gdLst>
                  <a:gd name="T0" fmla="*/ 654 w 654"/>
                  <a:gd name="T1" fmla="*/ 19 h 39"/>
                  <a:gd name="T2" fmla="*/ 628 w 654"/>
                  <a:gd name="T3" fmla="*/ 39 h 39"/>
                  <a:gd name="T4" fmla="*/ 26 w 654"/>
                  <a:gd name="T5" fmla="*/ 39 h 39"/>
                  <a:gd name="T6" fmla="*/ 0 w 654"/>
                  <a:gd name="T7" fmla="*/ 19 h 39"/>
                  <a:gd name="T8" fmla="*/ 0 w 654"/>
                  <a:gd name="T9" fmla="*/ 19 h 39"/>
                  <a:gd name="T10" fmla="*/ 26 w 654"/>
                  <a:gd name="T11" fmla="*/ 0 h 39"/>
                  <a:gd name="T12" fmla="*/ 628 w 654"/>
                  <a:gd name="T13" fmla="*/ 0 h 39"/>
                  <a:gd name="T14" fmla="*/ 654 w 654"/>
                  <a:gd name="T15" fmla="*/ 1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4" h="39">
                    <a:moveTo>
                      <a:pt x="654" y="19"/>
                    </a:moveTo>
                    <a:cubicBezTo>
                      <a:pt x="654" y="31"/>
                      <a:pt x="642" y="39"/>
                      <a:pt x="628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12" y="39"/>
                      <a:pt x="0" y="31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7"/>
                      <a:pt x="12" y="0"/>
                      <a:pt x="26" y="0"/>
                    </a:cubicBezTo>
                    <a:cubicBezTo>
                      <a:pt x="628" y="0"/>
                      <a:pt x="628" y="0"/>
                      <a:pt x="628" y="0"/>
                    </a:cubicBezTo>
                    <a:cubicBezTo>
                      <a:pt x="642" y="0"/>
                      <a:pt x="654" y="7"/>
                      <a:pt x="654" y="19"/>
                    </a:cubicBezTo>
                    <a:close/>
                  </a:path>
                </a:pathLst>
              </a:custGeom>
              <a:solidFill>
                <a:srgbClr val="E1E9EA">
                  <a:lumMod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" name="Freeform 11">
                <a:extLst>
                  <a:ext uri="{FF2B5EF4-FFF2-40B4-BE49-F238E27FC236}">
                    <a16:creationId xmlns:a16="http://schemas.microsoft.com/office/drawing/2014/main" id="{13226C48-649D-4ED4-BC24-6DF99567C8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4943" y="5661701"/>
                <a:ext cx="1195614" cy="84188"/>
              </a:xfrm>
              <a:custGeom>
                <a:avLst/>
                <a:gdLst>
                  <a:gd name="T0" fmla="*/ 654 w 654"/>
                  <a:gd name="T1" fmla="*/ 23 h 46"/>
                  <a:gd name="T2" fmla="*/ 628 w 654"/>
                  <a:gd name="T3" fmla="*/ 46 h 46"/>
                  <a:gd name="T4" fmla="*/ 26 w 654"/>
                  <a:gd name="T5" fmla="*/ 46 h 46"/>
                  <a:gd name="T6" fmla="*/ 0 w 654"/>
                  <a:gd name="T7" fmla="*/ 23 h 46"/>
                  <a:gd name="T8" fmla="*/ 0 w 654"/>
                  <a:gd name="T9" fmla="*/ 23 h 46"/>
                  <a:gd name="T10" fmla="*/ 26 w 654"/>
                  <a:gd name="T11" fmla="*/ 0 h 46"/>
                  <a:gd name="T12" fmla="*/ 628 w 654"/>
                  <a:gd name="T13" fmla="*/ 0 h 46"/>
                  <a:gd name="T14" fmla="*/ 654 w 654"/>
                  <a:gd name="T15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4" h="46">
                    <a:moveTo>
                      <a:pt x="654" y="23"/>
                    </a:moveTo>
                    <a:cubicBezTo>
                      <a:pt x="654" y="35"/>
                      <a:pt x="642" y="46"/>
                      <a:pt x="628" y="46"/>
                    </a:cubicBezTo>
                    <a:cubicBezTo>
                      <a:pt x="26" y="46"/>
                      <a:pt x="26" y="46"/>
                      <a:pt x="26" y="46"/>
                    </a:cubicBezTo>
                    <a:cubicBezTo>
                      <a:pt x="12" y="46"/>
                      <a:pt x="0" y="35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1"/>
                      <a:pt x="12" y="0"/>
                      <a:pt x="26" y="0"/>
                    </a:cubicBezTo>
                    <a:cubicBezTo>
                      <a:pt x="628" y="0"/>
                      <a:pt x="628" y="0"/>
                      <a:pt x="628" y="0"/>
                    </a:cubicBezTo>
                    <a:cubicBezTo>
                      <a:pt x="642" y="0"/>
                      <a:pt x="654" y="11"/>
                      <a:pt x="654" y="23"/>
                    </a:cubicBezTo>
                    <a:close/>
                  </a:path>
                </a:pathLst>
              </a:custGeom>
              <a:solidFill>
                <a:srgbClr val="E1E9EA">
                  <a:lumMod val="5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</a:endParaRPr>
              </a:p>
            </p:txBody>
          </p:sp>
        </p:grpSp>
      </p:grpSp>
      <p:pic>
        <p:nvPicPr>
          <p:cNvPr id="61" name="Рисунок 60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9" t="6800" r="11169" b="24133"/>
          <a:stretch/>
        </p:blipFill>
        <p:spPr>
          <a:xfrm>
            <a:off x="0" y="0"/>
            <a:ext cx="1042417" cy="101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15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кутник 24">
            <a:extLst>
              <a:ext uri="{FF2B5EF4-FFF2-40B4-BE49-F238E27FC236}">
                <a16:creationId xmlns:a16="http://schemas.microsoft.com/office/drawing/2014/main" id="{28D7264E-B5C8-43CB-A949-AD8F9C06F8E8}"/>
              </a:ext>
            </a:extLst>
          </p:cNvPr>
          <p:cNvSpPr/>
          <p:nvPr/>
        </p:nvSpPr>
        <p:spPr>
          <a:xfrm>
            <a:off x="3082824" y="674089"/>
            <a:ext cx="8942922" cy="550982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0" name="Title 3"/>
          <p:cNvSpPr txBox="1">
            <a:spLocks/>
          </p:cNvSpPr>
          <p:nvPr/>
        </p:nvSpPr>
        <p:spPr>
          <a:xfrm>
            <a:off x="5116946" y="1688414"/>
            <a:ext cx="45609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rgbClr val="222222"/>
                </a:solidFill>
                <a:ea typeface="Questrial" charset="0"/>
                <a:cs typeface="Questrial" charset="0"/>
              </a:defRPr>
            </a:lvl1pPr>
          </a:lstStyle>
          <a:p>
            <a:r>
              <a:rPr lang="uk-UA" sz="2200" b="0" spc="-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Нормативно-правове регулювання</a:t>
            </a:r>
            <a:endParaRPr lang="en-US" sz="2200" b="0" spc="-1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798725" y="1516083"/>
            <a:ext cx="699202" cy="711631"/>
          </a:xfrm>
          <a:prstGeom prst="ellipse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38100" sx="102000" sy="102000" algn="ctr" rotWithShape="0">
              <a:prstClr val="black">
                <a:alpha val="20000"/>
              </a:prstClr>
            </a:outerShdw>
          </a:effectLst>
        </p:spPr>
        <p:txBody>
          <a:bodyPr tIns="182880" rIns="9144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6" name="Freeform 5"/>
          <p:cNvSpPr>
            <a:spLocks/>
          </p:cNvSpPr>
          <p:nvPr/>
        </p:nvSpPr>
        <p:spPr bwMode="auto">
          <a:xfrm>
            <a:off x="3986450" y="1754245"/>
            <a:ext cx="337953" cy="225923"/>
          </a:xfrm>
          <a:custGeom>
            <a:avLst/>
            <a:gdLst>
              <a:gd name="T0" fmla="*/ 0 w 542"/>
              <a:gd name="T1" fmla="*/ 169 h 356"/>
              <a:gd name="T2" fmla="*/ 186 w 542"/>
              <a:gd name="T3" fmla="*/ 356 h 356"/>
              <a:gd name="T4" fmla="*/ 542 w 542"/>
              <a:gd name="T5" fmla="*/ 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2" h="356">
                <a:moveTo>
                  <a:pt x="0" y="169"/>
                </a:moveTo>
                <a:lnTo>
                  <a:pt x="186" y="356"/>
                </a:lnTo>
                <a:lnTo>
                  <a:pt x="542" y="0"/>
                </a:lnTo>
              </a:path>
            </a:pathLst>
          </a:custGeom>
          <a:noFill/>
          <a:ln w="2540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Блок-схема: ручне керування 1">
            <a:extLst>
              <a:ext uri="{FF2B5EF4-FFF2-40B4-BE49-F238E27FC236}">
                <a16:creationId xmlns:a16="http://schemas.microsoft.com/office/drawing/2014/main" id="{10874C47-1B48-4EA4-9E06-08B122A949E2}"/>
              </a:ext>
            </a:extLst>
          </p:cNvPr>
          <p:cNvSpPr/>
          <p:nvPr/>
        </p:nvSpPr>
        <p:spPr>
          <a:xfrm rot="5400000">
            <a:off x="133078" y="3225258"/>
            <a:ext cx="5500914" cy="398576"/>
          </a:xfrm>
          <a:prstGeom prst="flowChartManualOperation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4" name="Прямоугольник 3"/>
          <p:cNvSpPr/>
          <p:nvPr/>
        </p:nvSpPr>
        <p:spPr>
          <a:xfrm>
            <a:off x="144559" y="2824381"/>
            <a:ext cx="25179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3200" b="1">
                <a:latin typeface="Arial" panose="020B0604020202020204" pitchFamily="34" charset="0"/>
                <a:cs typeface="Arial" panose="020B0604020202020204" pitchFamily="34" charset="0"/>
              </a:rPr>
              <a:t>ПЛАН </a:t>
            </a:r>
            <a:br>
              <a:rPr lang="uk-UA" sz="32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200" b="1">
                <a:latin typeface="Arial" panose="020B0604020202020204" pitchFamily="34" charset="0"/>
                <a:cs typeface="Arial" panose="020B0604020202020204" pitchFamily="34" charset="0"/>
              </a:rPr>
              <a:t>ВЕБІНАРУ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2EE8239B-2401-45C3-9359-4483ED306C27}"/>
              </a:ext>
            </a:extLst>
          </p:cNvPr>
          <p:cNvSpPr txBox="1">
            <a:spLocks/>
          </p:cNvSpPr>
          <p:nvPr/>
        </p:nvSpPr>
        <p:spPr>
          <a:xfrm>
            <a:off x="5116946" y="2854264"/>
            <a:ext cx="5463968" cy="4308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>
              <a:defRPr sz="2400" b="1">
                <a:solidFill>
                  <a:srgbClr val="222222"/>
                </a:solidFill>
                <a:ea typeface="Questrial" charset="0"/>
                <a:cs typeface="Questrial" charset="0"/>
              </a:defRPr>
            </a:lvl1pPr>
          </a:lstStyle>
          <a:p>
            <a:r>
              <a:rPr lang="uk-UA" sz="2200" b="0" spc="-100">
                <a:solidFill>
                  <a:schemeClr val="tx1"/>
                </a:solidFill>
                <a:latin typeface="Arial"/>
                <a:ea typeface="Questrial"/>
                <a:cs typeface="Arial"/>
              </a:rPr>
              <a:t>Статистичні показники</a:t>
            </a:r>
            <a:endParaRPr lang="uk-UA" sz="2200" b="0" spc="-1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20">
            <a:extLst>
              <a:ext uri="{FF2B5EF4-FFF2-40B4-BE49-F238E27FC236}">
                <a16:creationId xmlns:a16="http://schemas.microsoft.com/office/drawing/2014/main" id="{1591A015-4A2C-4ADF-9030-DE8AD6A7C547}"/>
              </a:ext>
            </a:extLst>
          </p:cNvPr>
          <p:cNvSpPr/>
          <p:nvPr/>
        </p:nvSpPr>
        <p:spPr>
          <a:xfrm>
            <a:off x="3798725" y="2681933"/>
            <a:ext cx="699202" cy="711631"/>
          </a:xfrm>
          <a:prstGeom prst="ellipse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38100" sx="102000" sy="102000" algn="ctr" rotWithShape="0">
              <a:prstClr val="black">
                <a:alpha val="20000"/>
              </a:prstClr>
            </a:outerShdw>
          </a:effectLst>
        </p:spPr>
        <p:txBody>
          <a:bodyPr tIns="182880" rIns="9144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3B4617C2-9FA9-4EDF-8F98-D8730FE79DF3}"/>
              </a:ext>
            </a:extLst>
          </p:cNvPr>
          <p:cNvSpPr>
            <a:spLocks/>
          </p:cNvSpPr>
          <p:nvPr/>
        </p:nvSpPr>
        <p:spPr bwMode="auto">
          <a:xfrm>
            <a:off x="3986450" y="2920095"/>
            <a:ext cx="337953" cy="225923"/>
          </a:xfrm>
          <a:custGeom>
            <a:avLst/>
            <a:gdLst>
              <a:gd name="T0" fmla="*/ 0 w 542"/>
              <a:gd name="T1" fmla="*/ 169 h 356"/>
              <a:gd name="T2" fmla="*/ 186 w 542"/>
              <a:gd name="T3" fmla="*/ 356 h 356"/>
              <a:gd name="T4" fmla="*/ 542 w 542"/>
              <a:gd name="T5" fmla="*/ 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2" h="356">
                <a:moveTo>
                  <a:pt x="0" y="169"/>
                </a:moveTo>
                <a:lnTo>
                  <a:pt x="186" y="356"/>
                </a:lnTo>
                <a:lnTo>
                  <a:pt x="542" y="0"/>
                </a:lnTo>
              </a:path>
            </a:pathLst>
          </a:custGeom>
          <a:noFill/>
          <a:ln w="2540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6A994158-1841-465A-9FC2-C57FC69CF042}"/>
              </a:ext>
            </a:extLst>
          </p:cNvPr>
          <p:cNvSpPr txBox="1">
            <a:spLocks/>
          </p:cNvSpPr>
          <p:nvPr/>
        </p:nvSpPr>
        <p:spPr>
          <a:xfrm>
            <a:off x="5116946" y="3868589"/>
            <a:ext cx="4560990" cy="4308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>
              <a:defRPr sz="2400" b="1">
                <a:solidFill>
                  <a:srgbClr val="222222"/>
                </a:solidFill>
                <a:ea typeface="Questrial" charset="0"/>
                <a:cs typeface="Questrial" charset="0"/>
              </a:defRPr>
            </a:lvl1pPr>
          </a:lstStyle>
          <a:p>
            <a:r>
              <a:rPr lang="uk-UA" sz="2200" b="0" spc="-100">
                <a:solidFill>
                  <a:schemeClr val="tx1"/>
                </a:solidFill>
                <a:latin typeface="Arial"/>
                <a:ea typeface="Questrial"/>
                <a:cs typeface="Arial"/>
              </a:rPr>
              <a:t>Приклади скарг</a:t>
            </a:r>
            <a:endParaRPr lang="en-US" sz="2200" b="0" spc="-1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20">
            <a:extLst>
              <a:ext uri="{FF2B5EF4-FFF2-40B4-BE49-F238E27FC236}">
                <a16:creationId xmlns:a16="http://schemas.microsoft.com/office/drawing/2014/main" id="{E4472828-56F0-4181-9261-4E402FD5C057}"/>
              </a:ext>
            </a:extLst>
          </p:cNvPr>
          <p:cNvSpPr/>
          <p:nvPr/>
        </p:nvSpPr>
        <p:spPr>
          <a:xfrm>
            <a:off x="3798725" y="3696258"/>
            <a:ext cx="699202" cy="711631"/>
          </a:xfrm>
          <a:prstGeom prst="ellipse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38100" sx="102000" sy="102000" algn="ctr" rotWithShape="0">
              <a:prstClr val="black">
                <a:alpha val="20000"/>
              </a:prstClr>
            </a:outerShdw>
          </a:effectLst>
        </p:spPr>
        <p:txBody>
          <a:bodyPr tIns="182880" rIns="9144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DE838E22-BFF0-431B-9E7D-2071F6894D54}"/>
              </a:ext>
            </a:extLst>
          </p:cNvPr>
          <p:cNvSpPr>
            <a:spLocks/>
          </p:cNvSpPr>
          <p:nvPr/>
        </p:nvSpPr>
        <p:spPr bwMode="auto">
          <a:xfrm>
            <a:off x="3986450" y="3934420"/>
            <a:ext cx="337953" cy="225923"/>
          </a:xfrm>
          <a:custGeom>
            <a:avLst/>
            <a:gdLst>
              <a:gd name="T0" fmla="*/ 0 w 542"/>
              <a:gd name="T1" fmla="*/ 169 h 356"/>
              <a:gd name="T2" fmla="*/ 186 w 542"/>
              <a:gd name="T3" fmla="*/ 356 h 356"/>
              <a:gd name="T4" fmla="*/ 542 w 542"/>
              <a:gd name="T5" fmla="*/ 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2" h="356">
                <a:moveTo>
                  <a:pt x="0" y="169"/>
                </a:moveTo>
                <a:lnTo>
                  <a:pt x="186" y="356"/>
                </a:lnTo>
                <a:lnTo>
                  <a:pt x="542" y="0"/>
                </a:lnTo>
              </a:path>
            </a:pathLst>
          </a:custGeom>
          <a:noFill/>
          <a:ln w="2540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itle 3">
            <a:extLst>
              <a:ext uri="{FF2B5EF4-FFF2-40B4-BE49-F238E27FC236}">
                <a16:creationId xmlns:a16="http://schemas.microsoft.com/office/drawing/2014/main" id="{9E062618-36F4-4A6D-B54A-178463A75EFF}"/>
              </a:ext>
            </a:extLst>
          </p:cNvPr>
          <p:cNvSpPr txBox="1">
            <a:spLocks/>
          </p:cNvSpPr>
          <p:nvPr/>
        </p:nvSpPr>
        <p:spPr>
          <a:xfrm>
            <a:off x="5116946" y="5034439"/>
            <a:ext cx="54639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rgbClr val="222222"/>
                </a:solidFill>
                <a:ea typeface="Questrial" charset="0"/>
                <a:cs typeface="Questrial" charset="0"/>
              </a:defRPr>
            </a:lvl1pPr>
          </a:lstStyle>
          <a:p>
            <a:r>
              <a:rPr lang="uk-UA" sz="2200" b="0" spc="-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Обговорення</a:t>
            </a:r>
            <a:endParaRPr lang="en-US" sz="2200" b="0" spc="-1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20">
            <a:extLst>
              <a:ext uri="{FF2B5EF4-FFF2-40B4-BE49-F238E27FC236}">
                <a16:creationId xmlns:a16="http://schemas.microsoft.com/office/drawing/2014/main" id="{91F41D35-C1F5-4037-915D-771A3BAE72D7}"/>
              </a:ext>
            </a:extLst>
          </p:cNvPr>
          <p:cNvSpPr/>
          <p:nvPr/>
        </p:nvSpPr>
        <p:spPr>
          <a:xfrm>
            <a:off x="3798725" y="4862108"/>
            <a:ext cx="699202" cy="711631"/>
          </a:xfrm>
          <a:prstGeom prst="ellipse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38100" sx="102000" sy="102000" algn="ctr" rotWithShape="0">
              <a:prstClr val="black">
                <a:alpha val="20000"/>
              </a:prstClr>
            </a:outerShdw>
          </a:effectLst>
        </p:spPr>
        <p:txBody>
          <a:bodyPr tIns="182880" rIns="9144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2" name="Freeform 5">
            <a:extLst>
              <a:ext uri="{FF2B5EF4-FFF2-40B4-BE49-F238E27FC236}">
                <a16:creationId xmlns:a16="http://schemas.microsoft.com/office/drawing/2014/main" id="{A6CF2548-B711-47C6-A922-70207619AC4C}"/>
              </a:ext>
            </a:extLst>
          </p:cNvPr>
          <p:cNvSpPr>
            <a:spLocks/>
          </p:cNvSpPr>
          <p:nvPr/>
        </p:nvSpPr>
        <p:spPr bwMode="auto">
          <a:xfrm>
            <a:off x="3986450" y="5100270"/>
            <a:ext cx="337953" cy="225923"/>
          </a:xfrm>
          <a:custGeom>
            <a:avLst/>
            <a:gdLst>
              <a:gd name="T0" fmla="*/ 0 w 542"/>
              <a:gd name="T1" fmla="*/ 169 h 356"/>
              <a:gd name="T2" fmla="*/ 186 w 542"/>
              <a:gd name="T3" fmla="*/ 356 h 356"/>
              <a:gd name="T4" fmla="*/ 542 w 542"/>
              <a:gd name="T5" fmla="*/ 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2" h="356">
                <a:moveTo>
                  <a:pt x="0" y="169"/>
                </a:moveTo>
                <a:lnTo>
                  <a:pt x="186" y="356"/>
                </a:lnTo>
                <a:lnTo>
                  <a:pt x="542" y="0"/>
                </a:lnTo>
              </a:path>
            </a:pathLst>
          </a:custGeom>
          <a:noFill/>
          <a:ln w="2540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9" t="6800" r="11169" b="24133"/>
          <a:stretch/>
        </p:blipFill>
        <p:spPr>
          <a:xfrm>
            <a:off x="0" y="0"/>
            <a:ext cx="1042417" cy="101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54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FDFD463E-885B-43F5-9757-059C89ECF07E}"/>
              </a:ext>
            </a:extLst>
          </p:cNvPr>
          <p:cNvSpPr txBox="1"/>
          <p:nvPr/>
        </p:nvSpPr>
        <p:spPr>
          <a:xfrm>
            <a:off x="6078921" y="94837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ru-RU" sz="3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3600" b="1" dirty="0">
                <a:latin typeface="Arial" pitchFamily="34" charset="0"/>
                <a:cs typeface="Arial" pitchFamily="34" charset="0"/>
              </a:rPr>
            </a:b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E146823-E785-4AA7-9838-FE33BF03494A}"/>
              </a:ext>
            </a:extLst>
          </p:cNvPr>
          <p:cNvSpPr txBox="1"/>
          <p:nvPr/>
        </p:nvSpPr>
        <p:spPr>
          <a:xfrm>
            <a:off x="8182813" y="1120965"/>
            <a:ext cx="184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600" spc="3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6917712" y="2566551"/>
            <a:ext cx="10601597" cy="1384995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algn="ctr"/>
            <a:endParaRPr lang="ru-RU" altLang="ru-RU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altLang="ru-RU" sz="28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800" b="1" dirty="0">
                <a:latin typeface="Arial" pitchFamily="34" charset="0"/>
                <a:cs typeface="Arial" pitchFamily="34" charset="0"/>
              </a:rPr>
            </a:br>
            <a:endParaRPr lang="ru-RU" sz="2800" b="1" dirty="0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978409F1-8E2D-4840-87D1-317A9CB5C4AA}"/>
              </a:ext>
            </a:extLst>
          </p:cNvPr>
          <p:cNvSpPr txBox="1">
            <a:spLocks/>
          </p:cNvSpPr>
          <p:nvPr/>
        </p:nvSpPr>
        <p:spPr>
          <a:xfrm>
            <a:off x="17380" y="6618817"/>
            <a:ext cx="10416481" cy="302683"/>
          </a:xfrm>
          <a:prstGeom prst="rect">
            <a:avLst/>
          </a:prstGeom>
        </p:spPr>
        <p:txBody>
          <a:bodyPr vert="horz" lIns="121920" tIns="60960" rIns="121920" bIns="60960" rtlCol="0" anchor="t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1553594" algn="l"/>
              </a:tabLst>
            </a:pPr>
            <a:endParaRPr lang="x-none" sz="14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99372" y="157091"/>
            <a:ext cx="88787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Правове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регулювання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процедури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оскарження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45DC2810-B81D-0A41-A8AA-3D103EC468A7}"/>
              </a:ext>
            </a:extLst>
          </p:cNvPr>
          <p:cNvSpPr txBox="1">
            <a:spLocks/>
          </p:cNvSpPr>
          <p:nvPr/>
        </p:nvSpPr>
        <p:spPr>
          <a:xfrm>
            <a:off x="975388" y="2380446"/>
            <a:ext cx="5103534" cy="2899076"/>
          </a:xfrm>
          <a:prstGeom prst="rect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uk-UA" sz="2000" b="1" dirty="0">
                <a:cs typeface="Times New Roman" panose="02020603050405020304" pitchFamily="18" charset="0"/>
              </a:rPr>
              <a:t>        Закон України «Про публічні закупівлі»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uk-UA" sz="2000" b="1" dirty="0">
                <a:cs typeface="Times New Roman" panose="02020603050405020304" pitchFamily="18" charset="0"/>
              </a:rPr>
              <a:t> </a:t>
            </a:r>
            <a:r>
              <a:rPr lang="uk-UA" sz="2000" b="1" dirty="0" smtClean="0">
                <a:cs typeface="Times New Roman" panose="02020603050405020304" pitchFamily="18" charset="0"/>
              </a:rPr>
              <a:t>        </a:t>
            </a:r>
            <a:r>
              <a:rPr lang="uk-UA" sz="2000" dirty="0" smtClean="0">
                <a:cs typeface="Times New Roman" panose="02020603050405020304" pitchFamily="18" charset="0"/>
              </a:rPr>
              <a:t>ст. 18</a:t>
            </a:r>
            <a:endParaRPr lang="uk-UA" sz="2000" dirty="0" smtClean="0"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uk-UA" sz="20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000" b="1" dirty="0" smtClean="0">
                <a:cs typeface="Times New Roman" panose="02020603050405020304" pitchFamily="18" charset="0"/>
              </a:rPr>
              <a:t>Публічні закупівлі на період воєнного стану</a:t>
            </a:r>
            <a:r>
              <a:rPr lang="uk-UA" sz="2000" dirty="0" smtClean="0">
                <a:cs typeface="Times New Roman" panose="02020603050405020304" pitchFamily="18" charset="0"/>
              </a:rPr>
              <a:t> - постанова від 12.10.2022 р. № 1178 </a:t>
            </a:r>
            <a:br>
              <a:rPr lang="uk-UA" sz="2000" dirty="0" smtClean="0">
                <a:cs typeface="Times New Roman" panose="02020603050405020304" pitchFamily="18" charset="0"/>
              </a:rPr>
            </a:br>
            <a:r>
              <a:rPr lang="uk-UA" sz="2000" dirty="0" smtClean="0">
                <a:cs typeface="Times New Roman" panose="02020603050405020304" pitchFamily="18" charset="0"/>
              </a:rPr>
              <a:t>   (п. 55-67)</a:t>
            </a:r>
            <a:br>
              <a:rPr lang="uk-UA" sz="2000" dirty="0" smtClean="0">
                <a:cs typeface="Times New Roman" panose="02020603050405020304" pitchFamily="18" charset="0"/>
              </a:rPr>
            </a:br>
            <a:endParaRPr lang="uk-UA" sz="2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000" dirty="0">
              <a:cs typeface="Times New Roman" panose="02020603050405020304" pitchFamily="18" charset="0"/>
            </a:endParaRP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438E5617-2C7E-AA60-1DE5-EF9FF8383779}"/>
              </a:ext>
            </a:extLst>
          </p:cNvPr>
          <p:cNvSpPr txBox="1">
            <a:spLocks/>
          </p:cNvSpPr>
          <p:nvPr/>
        </p:nvSpPr>
        <p:spPr>
          <a:xfrm>
            <a:off x="6448074" y="2382152"/>
            <a:ext cx="5465503" cy="2890078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uk-UA" sz="2000" b="1" dirty="0">
                <a:cs typeface="Times New Roman" panose="02020603050405020304" pitchFamily="18" charset="0"/>
              </a:rPr>
              <a:t>     Закон України «Про оборонні закупівлі</a:t>
            </a:r>
            <a:r>
              <a:rPr lang="uk-UA" sz="2000" b="1" dirty="0" smtClean="0">
                <a:cs typeface="Times New Roman" panose="02020603050405020304" pitchFamily="18" charset="0"/>
              </a:rPr>
              <a:t>»</a:t>
            </a:r>
            <a:br>
              <a:rPr lang="uk-UA" sz="2000" b="1" dirty="0" smtClean="0">
                <a:cs typeface="Times New Roman" panose="02020603050405020304" pitchFamily="18" charset="0"/>
              </a:rPr>
            </a:br>
            <a:r>
              <a:rPr lang="uk-UA" sz="2000" dirty="0" smtClean="0">
                <a:cs typeface="Times New Roman" panose="02020603050405020304" pitchFamily="18" charset="0"/>
              </a:rPr>
              <a:t>     (ст. 23)</a:t>
            </a:r>
          </a:p>
          <a:p>
            <a:pPr marL="0" indent="0" algn="just">
              <a:buNone/>
            </a:pPr>
            <a:endParaRPr lang="uk-UA" sz="2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err="1">
                <a:cs typeface="Times New Roman" panose="02020603050405020304" pitchFamily="18" charset="0"/>
              </a:rPr>
              <a:t>Оборонні</a:t>
            </a:r>
            <a:r>
              <a:rPr lang="ru-RU" sz="2000" b="1" dirty="0"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cs typeface="Times New Roman" panose="02020603050405020304" pitchFamily="18" charset="0"/>
              </a:rPr>
              <a:t>закупівлі</a:t>
            </a:r>
            <a:r>
              <a:rPr lang="ru-RU" sz="2000" b="1" dirty="0">
                <a:cs typeface="Times New Roman" panose="02020603050405020304" pitchFamily="18" charset="0"/>
              </a:rPr>
              <a:t> на </a:t>
            </a:r>
            <a:r>
              <a:rPr lang="ru-RU" sz="2000" b="1" dirty="0" err="1">
                <a:cs typeface="Times New Roman" panose="02020603050405020304" pitchFamily="18" charset="0"/>
              </a:rPr>
              <a:t>період</a:t>
            </a:r>
            <a:r>
              <a:rPr lang="ru-RU" sz="2000" b="1" dirty="0"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cs typeface="Times New Roman" panose="02020603050405020304" pitchFamily="18" charset="0"/>
              </a:rPr>
              <a:t>дії</a:t>
            </a:r>
            <a:r>
              <a:rPr lang="ru-RU" sz="2000" b="1" dirty="0"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cs typeface="Times New Roman" panose="02020603050405020304" pitchFamily="18" charset="0"/>
              </a:rPr>
              <a:t>воєнного</a:t>
            </a:r>
            <a:r>
              <a:rPr lang="ru-RU" sz="2000" b="1" dirty="0">
                <a:cs typeface="Times New Roman" panose="02020603050405020304" pitchFamily="18" charset="0"/>
              </a:rPr>
              <a:t> стану </a:t>
            </a:r>
            <a:r>
              <a:rPr lang="ru-RU" sz="2000" dirty="0">
                <a:cs typeface="Times New Roman" panose="02020603050405020304" pitchFamily="18" charset="0"/>
              </a:rPr>
              <a:t>-  </a:t>
            </a:r>
            <a:r>
              <a:rPr lang="uk-UA" sz="2000" dirty="0">
                <a:cs typeface="Times New Roman" panose="02020603050405020304" pitchFamily="18" charset="0"/>
              </a:rPr>
              <a:t>постанова від 11.11.2022 № 1275 </a:t>
            </a:r>
            <a:r>
              <a:rPr lang="uk-UA" sz="2000" dirty="0" smtClean="0">
                <a:cs typeface="Times New Roman" panose="02020603050405020304" pitchFamily="18" charset="0"/>
              </a:rPr>
              <a:t/>
            </a:r>
            <a:br>
              <a:rPr lang="uk-UA" sz="2000" dirty="0" smtClean="0">
                <a:cs typeface="Times New Roman" panose="02020603050405020304" pitchFamily="18" charset="0"/>
              </a:rPr>
            </a:br>
            <a:r>
              <a:rPr lang="uk-UA" sz="2000" dirty="0" smtClean="0">
                <a:cs typeface="Times New Roman" panose="02020603050405020304" pitchFamily="18" charset="0"/>
              </a:rPr>
              <a:t>(оскарження до АМКУ не передбачено)</a:t>
            </a:r>
            <a:endParaRPr lang="uk-UA" sz="2000" dirty="0"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Документ">
            <a:extLst>
              <a:ext uri="{FF2B5EF4-FFF2-40B4-BE49-F238E27FC236}">
                <a16:creationId xmlns:a16="http://schemas.microsoft.com/office/drawing/2014/main" id="{A933F0E1-9486-46B1-8C6C-F2D6832E42E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128920" y="2382152"/>
            <a:ext cx="340905" cy="340905"/>
          </a:xfrm>
          <a:prstGeom prst="rect">
            <a:avLst/>
          </a:prstGeom>
        </p:spPr>
      </p:pic>
      <p:pic>
        <p:nvPicPr>
          <p:cNvPr id="12" name="Рисунок 11" descr="Документ">
            <a:extLst>
              <a:ext uri="{FF2B5EF4-FFF2-40B4-BE49-F238E27FC236}">
                <a16:creationId xmlns:a16="http://schemas.microsoft.com/office/drawing/2014/main" id="{1D14517C-234F-4C19-87AE-0FABD30805F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448074" y="2382152"/>
            <a:ext cx="340905" cy="340905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9" t="6800" r="11169" b="24133"/>
          <a:stretch/>
        </p:blipFill>
        <p:spPr>
          <a:xfrm>
            <a:off x="0" y="0"/>
            <a:ext cx="1042417" cy="101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87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44">
            <a:extLst>
              <a:ext uri="{FF2B5EF4-FFF2-40B4-BE49-F238E27FC236}">
                <a16:creationId xmlns:a16="http://schemas.microsoft.com/office/drawing/2014/main" id="{133A1424-153F-40B6-A9C0-981A6AD8FBF4}"/>
              </a:ext>
            </a:extLst>
          </p:cNvPr>
          <p:cNvCxnSpPr/>
          <p:nvPr/>
        </p:nvCxnSpPr>
        <p:spPr>
          <a:xfrm flipH="1">
            <a:off x="197223" y="6310656"/>
            <a:ext cx="9144000" cy="0"/>
          </a:xfrm>
          <a:prstGeom prst="line">
            <a:avLst/>
          </a:prstGeom>
          <a:ln w="412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Таблица 3">
            <a:extLst>
              <a:ext uri="{FF2B5EF4-FFF2-40B4-BE49-F238E27FC236}">
                <a16:creationId xmlns:a16="http://schemas.microsoft.com/office/drawing/2014/main" id="{B7CBF4DE-9074-4A03-8C75-9025682BAE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165488"/>
              </p:ext>
            </p:extLst>
          </p:nvPr>
        </p:nvGraphicFramePr>
        <p:xfrm>
          <a:off x="279519" y="779349"/>
          <a:ext cx="11659907" cy="5483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78606">
                  <a:extLst>
                    <a:ext uri="{9D8B030D-6E8A-4147-A177-3AD203B41FA5}">
                      <a16:colId xmlns:a16="http://schemas.microsoft.com/office/drawing/2014/main" val="2674375556"/>
                    </a:ext>
                  </a:extLst>
                </a:gridCol>
                <a:gridCol w="4415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5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4719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noProof="0" dirty="0">
                          <a:effectLst/>
                        </a:rPr>
                        <a:t>Етап закупівлі</a:t>
                      </a:r>
                      <a:endParaRPr lang="uk-UA" sz="2000" noProof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501" marR="63501" marT="63491" marB="63491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noProof="0" dirty="0">
                          <a:effectLst/>
                        </a:rPr>
                        <a:t>Що не може зробити </a:t>
                      </a:r>
                      <a:r>
                        <a:rPr lang="uk-UA" sz="2000" u="none" strike="noStrike" noProof="0" dirty="0" smtClean="0">
                          <a:effectLst/>
                        </a:rPr>
                        <a:t>Комісія </a:t>
                      </a:r>
                      <a:r>
                        <a:rPr lang="uk-UA" sz="2000" u="none" strike="noStrike" noProof="0" dirty="0">
                          <a:effectLst/>
                        </a:rPr>
                        <a:t>АМКУ</a:t>
                      </a:r>
                      <a:endParaRPr lang="uk-UA" sz="2000" noProof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501" marR="63501" marT="63491" marB="63491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u="none" strike="noStrike" noProof="0" dirty="0">
                          <a:effectLst/>
                        </a:rPr>
                        <a:t>Що може зробити </a:t>
                      </a:r>
                      <a:r>
                        <a:rPr lang="uk-UA" sz="2000" u="none" strike="noStrike" noProof="0" dirty="0" smtClean="0">
                          <a:effectLst/>
                        </a:rPr>
                        <a:t>Комісія </a:t>
                      </a:r>
                      <a:r>
                        <a:rPr lang="uk-UA" sz="2000" u="none" strike="noStrike" noProof="0" dirty="0">
                          <a:effectLst/>
                        </a:rPr>
                        <a:t>АМКУ</a:t>
                      </a:r>
                      <a:endParaRPr lang="uk-UA" sz="2000" noProof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501" marR="63501" marT="63491" marB="634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719">
                <a:tc row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err="1"/>
                        <a:t>Подання</a:t>
                      </a:r>
                      <a:r>
                        <a:rPr lang="ru-RU" sz="1800" b="1" dirty="0"/>
                        <a:t> </a:t>
                      </a:r>
                      <a:r>
                        <a:rPr lang="ru-RU" sz="1800" b="1" dirty="0" err="1"/>
                        <a:t>пропозицій</a:t>
                      </a:r>
                      <a:endParaRPr lang="uk-UA" sz="1800" b="1" noProof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1" marR="63501" marT="63491" marB="63491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u="none" strike="noStrike" noProof="0" dirty="0">
                          <a:effectLst/>
                        </a:rPr>
                        <a:t>Встановити вимоги в тендерній документації</a:t>
                      </a:r>
                      <a:endParaRPr lang="uk-UA" sz="1800" noProof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1" marR="63501" marT="63491" marB="63491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u="none" strike="noStrike" noProof="0" dirty="0">
                          <a:effectLst/>
                        </a:rPr>
                        <a:t>Зобов’язати Замовника </a:t>
                      </a:r>
                      <a:r>
                        <a:rPr lang="uk-UA" sz="1800" u="none" strike="noStrike" noProof="0" dirty="0" err="1">
                          <a:effectLst/>
                        </a:rPr>
                        <a:t>внести</a:t>
                      </a:r>
                      <a:r>
                        <a:rPr lang="uk-UA" sz="1800" u="none" strike="noStrike" noProof="0" dirty="0">
                          <a:effectLst/>
                        </a:rPr>
                        <a:t> зміни </a:t>
                      </a:r>
                      <a:br>
                        <a:rPr lang="uk-UA" sz="1800" u="none" strike="noStrike" noProof="0" dirty="0">
                          <a:effectLst/>
                        </a:rPr>
                      </a:br>
                      <a:r>
                        <a:rPr lang="uk-UA" sz="1800" u="none" strike="noStrike" noProof="0" dirty="0">
                          <a:effectLst/>
                        </a:rPr>
                        <a:t>до тендерної документації</a:t>
                      </a:r>
                      <a:endParaRPr lang="uk-UA" sz="1800" noProof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1" marR="63501" marT="63491" marB="63491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496">
                <a:tc vMerge="1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uk-UA" sz="1200" noProof="0" dirty="0">
                        <a:effectLst/>
                        <a:latin typeface="+mn-lt"/>
                      </a:endParaRPr>
                    </a:p>
                  </a:txBody>
                  <a:tcPr marL="63501" marR="63501" marT="63491" marB="634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u="none" strike="noStrike" noProof="0" dirty="0">
                          <a:effectLst/>
                        </a:rPr>
                        <a:t>Встановити очікувану вартість закупівлі</a:t>
                      </a:r>
                      <a:endParaRPr lang="uk-UA" sz="1800" noProof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1" marR="63501" marT="63491" marB="63491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uk-UA" sz="1300" noProof="0" dirty="0">
                        <a:effectLst/>
                        <a:latin typeface="+mn-lt"/>
                      </a:endParaRPr>
                    </a:p>
                  </a:txBody>
                  <a:tcPr marL="63501" marR="63501" marT="63491" marB="6349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496">
                <a:tc rowSpan="3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noProof="0" dirty="0" err="1">
                          <a:effectLst/>
                        </a:rPr>
                        <a:t>Розгляд</a:t>
                      </a:r>
                      <a:r>
                        <a:rPr lang="ru-RU" sz="1800" b="1" noProof="0" dirty="0">
                          <a:effectLst/>
                        </a:rPr>
                        <a:t> </a:t>
                      </a:r>
                      <a:r>
                        <a:rPr lang="ru-RU" sz="1800" b="1" noProof="0" dirty="0" err="1">
                          <a:effectLst/>
                        </a:rPr>
                        <a:t>пропозицій</a:t>
                      </a:r>
                      <a:r>
                        <a:rPr lang="ru-RU" sz="1800" b="1" noProof="0" dirty="0">
                          <a:effectLst/>
                        </a:rPr>
                        <a:t>, </a:t>
                      </a:r>
                      <a:r>
                        <a:rPr lang="ru-RU" sz="1800" b="1" noProof="0" dirty="0" err="1">
                          <a:effectLst/>
                        </a:rPr>
                        <a:t>визначення</a:t>
                      </a:r>
                      <a:r>
                        <a:rPr lang="ru-RU" sz="1800" b="1" noProof="0" dirty="0">
                          <a:effectLst/>
                        </a:rPr>
                        <a:t> </a:t>
                      </a:r>
                      <a:r>
                        <a:rPr lang="ru-RU" sz="1800" b="1" noProof="0" dirty="0" err="1">
                          <a:effectLst/>
                        </a:rPr>
                        <a:t>переможця</a:t>
                      </a:r>
                      <a:endParaRPr lang="uk-UA" sz="1800" b="1" noProof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1" marR="63501" marT="63491" marB="6349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u="none" strike="noStrike" noProof="0" dirty="0">
                          <a:effectLst/>
                        </a:rPr>
                        <a:t>Визначити переможця закупівлі</a:t>
                      </a:r>
                      <a:endParaRPr lang="uk-UA" sz="1800" noProof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1" marR="63501" marT="63491" marB="6349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u="none" strike="noStrike" noProof="0" dirty="0">
                          <a:effectLst/>
                        </a:rPr>
                        <a:t>Зобов’язати Замовника скасувати рішення про: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uk-UA" sz="1800" u="none" strike="noStrike" noProof="0" dirty="0">
                          <a:effectLst/>
                        </a:rPr>
                        <a:t>допущення учасника до аукціону 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uk-UA" sz="1800" u="none" strike="noStrike" noProof="0" dirty="0">
                          <a:effectLst/>
                        </a:rPr>
                        <a:t>відхилення учасника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uk-UA" sz="1800" u="none" strike="noStrike" noProof="0" dirty="0">
                          <a:effectLst/>
                        </a:rPr>
                        <a:t>визначення переможцем учасника</a:t>
                      </a:r>
                      <a:endParaRPr lang="uk-UA" sz="1800" noProof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1" marR="63501" marT="63491" marB="6349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496">
                <a:tc vMerge="1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uk-UA" sz="1200" noProof="0" dirty="0">
                        <a:effectLst/>
                        <a:latin typeface="+mn-lt"/>
                      </a:endParaRPr>
                    </a:p>
                  </a:txBody>
                  <a:tcPr marL="63501" marR="63501" marT="63491" marB="63491"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u="none" strike="noStrike" noProof="0" dirty="0">
                          <a:effectLst/>
                        </a:rPr>
                        <a:t>Зобов’язати укласти договір </a:t>
                      </a:r>
                      <a:endParaRPr lang="uk-UA" sz="1800" noProof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1" marR="63501" marT="63491" marB="6349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noProof="0" dirty="0">
                        <a:effectLst/>
                        <a:latin typeface="+mn-lt"/>
                      </a:endParaRPr>
                    </a:p>
                  </a:txBody>
                  <a:tcPr marL="63501" marR="63501" marT="63491" marB="6349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148">
                <a:tc vMerge="1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uk-UA" sz="1200" noProof="0" dirty="0">
                        <a:effectLst/>
                        <a:latin typeface="+mn-lt"/>
                      </a:endParaRPr>
                    </a:p>
                  </a:txBody>
                  <a:tcPr marL="63501" marR="63501" marT="63491" marB="634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u="none" strike="noStrike" noProof="0" dirty="0">
                          <a:effectLst/>
                        </a:rPr>
                        <a:t>Встановити підробку документа </a:t>
                      </a:r>
                      <a:endParaRPr lang="uk-UA" sz="1800" noProof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1" marR="63501" marT="63491" marB="6349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300" noProof="0" dirty="0">
                        <a:effectLst/>
                        <a:latin typeface="+mn-lt"/>
                      </a:endParaRPr>
                    </a:p>
                  </a:txBody>
                  <a:tcPr marL="63501" marR="63501" marT="63491" marB="6349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707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Закупівля</a:t>
                      </a: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ru-RU" sz="1800" b="1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вцілому</a:t>
                      </a:r>
                      <a:endParaRPr kumimoji="0" lang="uk-UA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1" marR="63501" marT="63491" marB="6349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u="none" strike="noStrike" noProof="0" dirty="0">
                          <a:effectLst/>
                        </a:rPr>
                        <a:t>Встановити факт змови між </a:t>
                      </a:r>
                      <a:br>
                        <a:rPr lang="uk-UA" sz="1800" u="none" strike="noStrike" noProof="0" dirty="0">
                          <a:effectLst/>
                        </a:rPr>
                      </a:br>
                      <a:r>
                        <a:rPr lang="uk-UA" sz="1800" u="none" strike="noStrike" noProof="0" dirty="0">
                          <a:effectLst/>
                        </a:rPr>
                        <a:t>учасником та замовником </a:t>
                      </a:r>
                      <a:endParaRPr lang="uk-UA" sz="1800" noProof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1" marR="63501" marT="63491" marB="6349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u="none" strike="noStrike" noProof="0" dirty="0">
                          <a:effectLst/>
                        </a:rPr>
                        <a:t>Зобов’язати Замовника відмінити процедуру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1" marR="63501" marT="63491" marB="63491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4852">
                <a:tc vMerge="1">
                  <a:txBody>
                    <a:bodyPr/>
                    <a:lstStyle/>
                    <a:p>
                      <a:pPr fontAlgn="t"/>
                      <a:endParaRPr lang="uk-UA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1" marR="63501" marT="63491" marB="63491"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u="none" strike="noStrike" noProof="0" dirty="0">
                          <a:effectLst/>
                        </a:rPr>
                        <a:t>Встановити факт </a:t>
                      </a:r>
                      <a:r>
                        <a:rPr lang="uk-UA" sz="1800" u="none" strike="noStrike" noProof="0" dirty="0" err="1">
                          <a:effectLst/>
                        </a:rPr>
                        <a:t>антиконкурентних</a:t>
                      </a:r>
                      <a:r>
                        <a:rPr lang="uk-UA" sz="1800" u="none" strike="noStrike" noProof="0" dirty="0">
                          <a:effectLst/>
                        </a:rPr>
                        <a:t> </a:t>
                      </a:r>
                      <a:br>
                        <a:rPr lang="uk-UA" sz="1800" u="none" strike="noStrike" noProof="0" dirty="0">
                          <a:effectLst/>
                        </a:rPr>
                      </a:br>
                      <a:r>
                        <a:rPr lang="uk-UA" sz="1800" u="none" strike="noStrike" noProof="0" dirty="0">
                          <a:effectLst/>
                        </a:rPr>
                        <a:t>дій учасників</a:t>
                      </a:r>
                      <a:endParaRPr lang="uk-UA" sz="1800" noProof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1" marR="63501" marT="63491" marB="6349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u="none" strike="noStrike" noProof="0" dirty="0">
                          <a:effectLst/>
                        </a:rPr>
                        <a:t>Зобов’язати Замовника скасувати відміну  процедури</a:t>
                      </a:r>
                      <a:endParaRPr lang="uk-UA" sz="1800" noProof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1" marR="63501" marT="63491" marB="63491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2293">
                <a:tc vMerge="1">
                  <a:txBody>
                    <a:bodyPr/>
                    <a:lstStyle/>
                    <a:p>
                      <a:pPr fontAlgn="t"/>
                      <a:endParaRPr lang="uk-UA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1" marR="63501" marT="63491" marB="634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u="none" strike="noStrike" noProof="0" dirty="0">
                          <a:effectLst/>
                        </a:rPr>
                        <a:t>Перевірити весь процес закупівлі</a:t>
                      </a:r>
                      <a:endParaRPr lang="uk-UA" sz="1800" noProof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1" marR="63501" marT="63491" marB="6349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uk-UA" sz="1800" noProof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1" marR="63501" marT="63491" marB="63491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Прямоугольник 1">
            <a:extLst>
              <a:ext uri="{FF2B5EF4-FFF2-40B4-BE49-F238E27FC236}">
                <a16:creationId xmlns:a16="http://schemas.microsoft.com/office/drawing/2014/main" id="{8182E1DD-1A74-43EE-BC55-E60DA67856D6}"/>
              </a:ext>
            </a:extLst>
          </p:cNvPr>
          <p:cNvSpPr/>
          <p:nvPr/>
        </p:nvSpPr>
        <p:spPr>
          <a:xfrm>
            <a:off x="1205046" y="133902"/>
            <a:ext cx="78025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 err="1" smtClean="0">
                <a:latin typeface="Arial" pitchFamily="34" charset="0"/>
                <a:cs typeface="Arial" pitchFamily="34" charset="0"/>
              </a:rPr>
              <a:t>Повноваження</a:t>
            </a:r>
            <a:r>
              <a:rPr lang="ru-RU" altLang="ru-RU" sz="2800" b="1" dirty="0" smtClean="0">
                <a:latin typeface="Arial" pitchFamily="34" charset="0"/>
                <a:cs typeface="Arial" pitchFamily="34" charset="0"/>
              </a:rPr>
              <a:t> органу </a:t>
            </a:r>
            <a:r>
              <a:rPr lang="ru-RU" altLang="ru-RU" sz="2800" b="1" dirty="0" err="1">
                <a:latin typeface="Arial" pitchFamily="34" charset="0"/>
                <a:cs typeface="Arial" pitchFamily="34" charset="0"/>
              </a:rPr>
              <a:t>оскарження</a:t>
            </a:r>
            <a:r>
              <a:rPr lang="ru-RU" altLang="ru-RU" sz="28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800" b="1" dirty="0">
                <a:latin typeface="Arial" pitchFamily="34" charset="0"/>
                <a:cs typeface="Arial" pitchFamily="34" charset="0"/>
              </a:rPr>
            </a:br>
            <a:endParaRPr lang="ru-RU" sz="2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9" t="6800" r="11169" b="24133"/>
          <a:stretch/>
        </p:blipFill>
        <p:spPr>
          <a:xfrm>
            <a:off x="0" y="0"/>
            <a:ext cx="1042417" cy="101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9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9" name="Rectangle 26">
            <a:extLst>
              <a:ext uri="{FF2B5EF4-FFF2-40B4-BE49-F238E27FC236}">
                <a16:creationId xmlns:a16="http://schemas.microsoft.com/office/drawing/2014/main" id="{26CA9390-BFBB-41F4-9E3B-95F167780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597" y="138461"/>
            <a:ext cx="115212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Статистичні</a:t>
            </a:r>
            <a:r>
              <a: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показники</a:t>
            </a:r>
            <a:r>
              <a: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9F15D665-2CCF-4733-9292-E140F428BDE7}"/>
              </a:ext>
            </a:extLst>
          </p:cNvPr>
          <p:cNvSpPr txBox="1">
            <a:spLocks/>
          </p:cNvSpPr>
          <p:nvPr/>
        </p:nvSpPr>
        <p:spPr>
          <a:xfrm>
            <a:off x="17380" y="6636572"/>
            <a:ext cx="10416481" cy="302683"/>
          </a:xfrm>
          <a:prstGeom prst="rect">
            <a:avLst/>
          </a:prstGeom>
        </p:spPr>
        <p:txBody>
          <a:bodyPr vert="horz" lIns="121920" tIns="60960" rIns="121920" bIns="60960" rtlCol="0" anchor="t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53594" algn="l"/>
              </a:tabLst>
              <a:defRPr/>
            </a:pPr>
            <a:endParaRPr kumimoji="0" lang="x-none" sz="146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6" name="Rectangle 26">
            <a:extLst>
              <a:ext uri="{FF2B5EF4-FFF2-40B4-BE49-F238E27FC236}">
                <a16:creationId xmlns:a16="http://schemas.microsoft.com/office/drawing/2014/main" id="{6B2E0396-B4E2-492A-8227-8AD03D343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360" y="6437880"/>
            <a:ext cx="1152128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 - </a:t>
            </a:r>
            <a:r>
              <a:rPr kumimoji="0" lang="uk-UA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даними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</a:t>
            </a:r>
            <a:r>
              <a:rPr kumimoji="0" lang="uk-UA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ублічного</a:t>
            </a:r>
            <a:r>
              <a:rPr kumimoji="0" lang="uk-UA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модулю аналітики </a:t>
            </a:r>
            <a:r>
              <a:rPr kumimoji="0" lang="en-US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 Prozorro</a:t>
            </a:r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7902661"/>
              </p:ext>
            </p:extLst>
          </p:nvPr>
        </p:nvGraphicFramePr>
        <p:xfrm>
          <a:off x="241540" y="1462333"/>
          <a:ext cx="6961517" cy="4174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E725EBC8-7D5F-47A1-9F9E-6D59D7CC6E75}"/>
              </a:ext>
            </a:extLst>
          </p:cNvPr>
          <p:cNvGraphicFramePr/>
          <p:nvPr>
            <p:extLst/>
          </p:nvPr>
        </p:nvGraphicFramePr>
        <p:xfrm>
          <a:off x="6834433" y="1387642"/>
          <a:ext cx="5431139" cy="3712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E5E7D62-D209-4CCE-97F9-75AE01F70CCB}"/>
              </a:ext>
            </a:extLst>
          </p:cNvPr>
          <p:cNvSpPr txBox="1"/>
          <p:nvPr/>
        </p:nvSpPr>
        <p:spPr>
          <a:xfrm>
            <a:off x="7476106" y="5107428"/>
            <a:ext cx="390269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00668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366 од. 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–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припинено розгляд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srgbClr val="00668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366 од. (91,8%) 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замовник усунув порушення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srgbClr val="00668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30 од. ( 8,2%)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інші підстави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uk-UA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9" t="6800" r="11169" b="24133"/>
          <a:stretch/>
        </p:blipFill>
        <p:spPr>
          <a:xfrm>
            <a:off x="0" y="0"/>
            <a:ext cx="1042417" cy="101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0594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5765" y="245882"/>
            <a:ext cx="11460889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ru-RU" sz="2800" b="1" dirty="0" err="1" smtClean="0">
                <a:latin typeface="Arial"/>
                <a:cs typeface="Arial"/>
              </a:rPr>
              <a:t>Типові</a:t>
            </a:r>
            <a:r>
              <a:rPr lang="ru-RU" sz="2800" b="1" dirty="0" smtClean="0">
                <a:latin typeface="Arial"/>
                <a:cs typeface="Arial"/>
              </a:rPr>
              <a:t> </a:t>
            </a:r>
            <a:r>
              <a:rPr lang="ru-RU" sz="2800" b="1" dirty="0" err="1" smtClean="0">
                <a:latin typeface="Arial"/>
                <a:cs typeface="Arial"/>
              </a:rPr>
              <a:t>підстави</a:t>
            </a:r>
            <a:r>
              <a:rPr lang="ru-RU" sz="2800" b="1" dirty="0" smtClean="0">
                <a:latin typeface="Arial"/>
                <a:cs typeface="Arial"/>
              </a:rPr>
              <a:t> </a:t>
            </a:r>
            <a:r>
              <a:rPr lang="ru-RU" sz="2800" b="1" dirty="0" err="1" smtClean="0">
                <a:latin typeface="Arial"/>
                <a:cs typeface="Arial"/>
              </a:rPr>
              <a:t>подання</a:t>
            </a:r>
            <a:r>
              <a:rPr lang="ru-RU" sz="2800" b="1" dirty="0" smtClean="0">
                <a:latin typeface="Arial"/>
                <a:cs typeface="Arial"/>
              </a:rPr>
              <a:t> </a:t>
            </a:r>
            <a:r>
              <a:rPr lang="ru-RU" sz="2800" b="1" dirty="0" err="1" smtClean="0">
                <a:latin typeface="Arial"/>
                <a:cs typeface="Arial"/>
              </a:rPr>
              <a:t>скарг</a:t>
            </a:r>
            <a:endParaRPr lang="ru-RU" sz="2800" dirty="0"/>
          </a:p>
        </p:txBody>
      </p:sp>
      <p:sp>
        <p:nvSpPr>
          <p:cNvPr id="29" name="Объект 2">
            <a:extLst>
              <a:ext uri="{FF2B5EF4-FFF2-40B4-BE49-F238E27FC236}">
                <a16:creationId xmlns:a16="http://schemas.microsoft.com/office/drawing/2014/main" id="{45DC2810-B81D-0A41-A8AA-3D103EC468A7}"/>
              </a:ext>
            </a:extLst>
          </p:cNvPr>
          <p:cNvSpPr txBox="1">
            <a:spLocks/>
          </p:cNvSpPr>
          <p:nvPr/>
        </p:nvSpPr>
        <p:spPr>
          <a:xfrm>
            <a:off x="639857" y="1525953"/>
            <a:ext cx="5103534" cy="4016061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uk-U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Ключові помилки замовників</a:t>
            </a:r>
            <a:endParaRPr lang="uk-UA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uk-UA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Невірне застосування норми </a:t>
            </a:r>
            <a:b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про «24 год.»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Встановлення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технічних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вимог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до товару,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яким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відповідає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продукція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одного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виробника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Неправомірне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відхилення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через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надання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неналежного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(на думку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Замовника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обґрунтування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ціни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Неправомірна відміна тендеру</a:t>
            </a:r>
          </a:p>
        </p:txBody>
      </p:sp>
      <p:sp>
        <p:nvSpPr>
          <p:cNvPr id="30" name="Объект 2">
            <a:extLst>
              <a:ext uri="{FF2B5EF4-FFF2-40B4-BE49-F238E27FC236}">
                <a16:creationId xmlns:a16="http://schemas.microsoft.com/office/drawing/2014/main" id="{438E5617-2C7E-AA60-1DE5-EF9FF8383779}"/>
              </a:ext>
            </a:extLst>
          </p:cNvPr>
          <p:cNvSpPr txBox="1">
            <a:spLocks/>
          </p:cNvSpPr>
          <p:nvPr/>
        </p:nvSpPr>
        <p:spPr>
          <a:xfrm>
            <a:off x="6135558" y="1521527"/>
            <a:ext cx="5587050" cy="4019737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uk-U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Ключові помилки учасників</a:t>
            </a:r>
            <a:r>
              <a:rPr lang="uk-UA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Неоскарження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умов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документації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Відсутність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пропозиції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всієї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інформації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документів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передбачених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вимогами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документації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підтвердження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відповідності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всім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характеристикам предмета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закупівлі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встановлений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спосіб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Ненадання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Переможцем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документів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передбачених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Законом</a:t>
            </a:r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9" t="6800" r="11169" b="24133"/>
          <a:stretch/>
        </p:blipFill>
        <p:spPr>
          <a:xfrm>
            <a:off x="0" y="0"/>
            <a:ext cx="1042417" cy="101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69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Box 175"/>
          <p:cNvSpPr txBox="1"/>
          <p:nvPr/>
        </p:nvSpPr>
        <p:spPr>
          <a:xfrm>
            <a:off x="1156766" y="1276575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DFD463E-885B-43F5-9757-059C89ECF07E}"/>
              </a:ext>
            </a:extLst>
          </p:cNvPr>
          <p:cNvSpPr txBox="1"/>
          <p:nvPr/>
        </p:nvSpPr>
        <p:spPr>
          <a:xfrm>
            <a:off x="6078921" y="94837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ru-RU" sz="3600" b="1"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3600" b="1">
                <a:latin typeface="Arial" pitchFamily="34" charset="0"/>
                <a:cs typeface="Arial" pitchFamily="34" charset="0"/>
              </a:rPr>
            </a:br>
            <a:endParaRPr lang="en-US" sz="3600" b="1">
              <a:solidFill>
                <a:schemeClr val="tx1">
                  <a:lumMod val="65000"/>
                  <a:lumOff val="3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E146823-E785-4AA7-9838-FE33BF03494A}"/>
              </a:ext>
            </a:extLst>
          </p:cNvPr>
          <p:cNvSpPr txBox="1"/>
          <p:nvPr/>
        </p:nvSpPr>
        <p:spPr>
          <a:xfrm>
            <a:off x="6935722" y="1311251"/>
            <a:ext cx="184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600" spc="3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48459" y="180308"/>
            <a:ext cx="78025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>
                <a:latin typeface="Arial" pitchFamily="34" charset="0"/>
                <a:cs typeface="Arial" pitchFamily="34" charset="0"/>
              </a:rPr>
              <a:t>Як подати </a:t>
            </a:r>
            <a:r>
              <a:rPr lang="ru-RU" altLang="ru-RU" sz="2800" b="1" dirty="0" err="1">
                <a:latin typeface="Arial" pitchFamily="34" charset="0"/>
                <a:cs typeface="Arial" pitchFamily="34" charset="0"/>
              </a:rPr>
              <a:t>скаргу</a:t>
            </a:r>
            <a:r>
              <a:rPr lang="ru-RU" altLang="ru-RU" sz="2800" b="1" dirty="0">
                <a:latin typeface="Arial" pitchFamily="34" charset="0"/>
                <a:cs typeface="Arial" pitchFamily="34" charset="0"/>
              </a:rPr>
              <a:t>?</a:t>
            </a:r>
            <a:endParaRPr lang="ru-RU" sz="2800" dirty="0"/>
          </a:p>
        </p:txBody>
      </p:sp>
      <p:sp>
        <p:nvSpPr>
          <p:cNvPr id="60" name="Oval 213">
            <a:extLst>
              <a:ext uri="{FF2B5EF4-FFF2-40B4-BE49-F238E27FC236}">
                <a16:creationId xmlns:a16="http://schemas.microsoft.com/office/drawing/2014/main" id="{7751D012-A0C4-4928-8FA3-FF642AB27F15}"/>
              </a:ext>
            </a:extLst>
          </p:cNvPr>
          <p:cNvSpPr/>
          <p:nvPr/>
        </p:nvSpPr>
        <p:spPr>
          <a:xfrm>
            <a:off x="1273961" y="1043635"/>
            <a:ext cx="902203" cy="936000"/>
          </a:xfrm>
          <a:prstGeom prst="ellipse">
            <a:avLst/>
          </a:prstGeom>
          <a:solidFill>
            <a:schemeClr val="accent6"/>
          </a:solidFill>
          <a:ln w="57150">
            <a:solidFill>
              <a:schemeClr val="bg1"/>
            </a:solidFill>
          </a:ln>
          <a:effectLst>
            <a:outerShdw blurRad="2286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1047">
            <a:extLst>
              <a:ext uri="{FF2B5EF4-FFF2-40B4-BE49-F238E27FC236}">
                <a16:creationId xmlns:a16="http://schemas.microsoft.com/office/drawing/2014/main" id="{3ABDB7E8-91CA-465B-9C83-D9327C8B4E1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16571" y="1272616"/>
            <a:ext cx="591156" cy="459018"/>
            <a:chOff x="281" y="748"/>
            <a:chExt cx="4098" cy="3182"/>
          </a:xfrm>
          <a:solidFill>
            <a:schemeClr val="bg1"/>
          </a:solidFill>
        </p:grpSpPr>
        <p:sp>
          <p:nvSpPr>
            <p:cNvPr id="62" name="Freeform 1049">
              <a:extLst>
                <a:ext uri="{FF2B5EF4-FFF2-40B4-BE49-F238E27FC236}">
                  <a16:creationId xmlns:a16="http://schemas.microsoft.com/office/drawing/2014/main" id="{FBFFFDD2-43D5-4A56-AA38-F497F4E1C9A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1" y="748"/>
              <a:ext cx="4098" cy="3182"/>
            </a:xfrm>
            <a:custGeom>
              <a:avLst/>
              <a:gdLst>
                <a:gd name="T0" fmla="*/ 1653 w 4098"/>
                <a:gd name="T1" fmla="*/ 2299 h 3182"/>
                <a:gd name="T2" fmla="*/ 1840 w 4098"/>
                <a:gd name="T3" fmla="*/ 2488 h 3182"/>
                <a:gd name="T4" fmla="*/ 3386 w 4098"/>
                <a:gd name="T5" fmla="*/ 565 h 3182"/>
                <a:gd name="T6" fmla="*/ 3757 w 4098"/>
                <a:gd name="T7" fmla="*/ 207 h 3182"/>
                <a:gd name="T8" fmla="*/ 3727 w 4098"/>
                <a:gd name="T9" fmla="*/ 225 h 3182"/>
                <a:gd name="T10" fmla="*/ 3595 w 4098"/>
                <a:gd name="T11" fmla="*/ 544 h 3182"/>
                <a:gd name="T12" fmla="*/ 3914 w 4098"/>
                <a:gd name="T13" fmla="*/ 413 h 3182"/>
                <a:gd name="T14" fmla="*/ 3933 w 4098"/>
                <a:gd name="T15" fmla="*/ 382 h 3182"/>
                <a:gd name="T16" fmla="*/ 3933 w 4098"/>
                <a:gd name="T17" fmla="*/ 346 h 3182"/>
                <a:gd name="T18" fmla="*/ 3914 w 4098"/>
                <a:gd name="T19" fmla="*/ 316 h 3182"/>
                <a:gd name="T20" fmla="*/ 3824 w 4098"/>
                <a:gd name="T21" fmla="*/ 225 h 3182"/>
                <a:gd name="T22" fmla="*/ 3793 w 4098"/>
                <a:gd name="T23" fmla="*/ 207 h 3182"/>
                <a:gd name="T24" fmla="*/ 163 w 4098"/>
                <a:gd name="T25" fmla="*/ 162 h 3182"/>
                <a:gd name="T26" fmla="*/ 3018 w 4098"/>
                <a:gd name="T27" fmla="*/ 3018 h 3182"/>
                <a:gd name="T28" fmla="*/ 1942 w 4098"/>
                <a:gd name="T29" fmla="*/ 2617 h 3182"/>
                <a:gd name="T30" fmla="*/ 1911 w 4098"/>
                <a:gd name="T31" fmla="*/ 2637 h 3182"/>
                <a:gd name="T32" fmla="*/ 1442 w 4098"/>
                <a:gd name="T33" fmla="*/ 2791 h 3182"/>
                <a:gd name="T34" fmla="*/ 1408 w 4098"/>
                <a:gd name="T35" fmla="*/ 2789 h 3182"/>
                <a:gd name="T36" fmla="*/ 1372 w 4098"/>
                <a:gd name="T37" fmla="*/ 2768 h 3182"/>
                <a:gd name="T38" fmla="*/ 1350 w 4098"/>
                <a:gd name="T39" fmla="*/ 2730 h 3182"/>
                <a:gd name="T40" fmla="*/ 1352 w 4098"/>
                <a:gd name="T41" fmla="*/ 2685 h 3182"/>
                <a:gd name="T42" fmla="*/ 1511 w 4098"/>
                <a:gd name="T43" fmla="*/ 2212 h 3182"/>
                <a:gd name="T44" fmla="*/ 3018 w 4098"/>
                <a:gd name="T45" fmla="*/ 703 h 3182"/>
                <a:gd name="T46" fmla="*/ 163 w 4098"/>
                <a:gd name="T47" fmla="*/ 162 h 3182"/>
                <a:gd name="T48" fmla="*/ 3100 w 4098"/>
                <a:gd name="T49" fmla="*/ 0 h 3182"/>
                <a:gd name="T50" fmla="*/ 3141 w 4098"/>
                <a:gd name="T51" fmla="*/ 11 h 3182"/>
                <a:gd name="T52" fmla="*/ 3170 w 4098"/>
                <a:gd name="T53" fmla="*/ 39 h 3182"/>
                <a:gd name="T54" fmla="*/ 3182 w 4098"/>
                <a:gd name="T55" fmla="*/ 82 h 3182"/>
                <a:gd name="T56" fmla="*/ 3611 w 4098"/>
                <a:gd name="T57" fmla="*/ 109 h 3182"/>
                <a:gd name="T58" fmla="*/ 3670 w 4098"/>
                <a:gd name="T59" fmla="*/ 67 h 3182"/>
                <a:gd name="T60" fmla="*/ 3738 w 4098"/>
                <a:gd name="T61" fmla="*/ 44 h 3182"/>
                <a:gd name="T62" fmla="*/ 3811 w 4098"/>
                <a:gd name="T63" fmla="*/ 44 h 3182"/>
                <a:gd name="T64" fmla="*/ 3881 w 4098"/>
                <a:gd name="T65" fmla="*/ 67 h 3182"/>
                <a:gd name="T66" fmla="*/ 3939 w 4098"/>
                <a:gd name="T67" fmla="*/ 109 h 3182"/>
                <a:gd name="T68" fmla="*/ 4055 w 4098"/>
                <a:gd name="T69" fmla="*/ 228 h 3182"/>
                <a:gd name="T70" fmla="*/ 4087 w 4098"/>
                <a:gd name="T71" fmla="*/ 293 h 3182"/>
                <a:gd name="T72" fmla="*/ 4098 w 4098"/>
                <a:gd name="T73" fmla="*/ 365 h 3182"/>
                <a:gd name="T74" fmla="*/ 4087 w 4098"/>
                <a:gd name="T75" fmla="*/ 437 h 3182"/>
                <a:gd name="T76" fmla="*/ 4055 w 4098"/>
                <a:gd name="T77" fmla="*/ 500 h 3182"/>
                <a:gd name="T78" fmla="*/ 3182 w 4098"/>
                <a:gd name="T79" fmla="*/ 1377 h 3182"/>
                <a:gd name="T80" fmla="*/ 3178 w 4098"/>
                <a:gd name="T81" fmla="*/ 3121 h 3182"/>
                <a:gd name="T82" fmla="*/ 3158 w 4098"/>
                <a:gd name="T83" fmla="*/ 3157 h 3182"/>
                <a:gd name="T84" fmla="*/ 3122 w 4098"/>
                <a:gd name="T85" fmla="*/ 3178 h 3182"/>
                <a:gd name="T86" fmla="*/ 82 w 4098"/>
                <a:gd name="T87" fmla="*/ 3182 h 3182"/>
                <a:gd name="T88" fmla="*/ 41 w 4098"/>
                <a:gd name="T89" fmla="*/ 3171 h 3182"/>
                <a:gd name="T90" fmla="*/ 11 w 4098"/>
                <a:gd name="T91" fmla="*/ 3141 h 3182"/>
                <a:gd name="T92" fmla="*/ 0 w 4098"/>
                <a:gd name="T93" fmla="*/ 3100 h 3182"/>
                <a:gd name="T94" fmla="*/ 2 w 4098"/>
                <a:gd name="T95" fmla="*/ 59 h 3182"/>
                <a:gd name="T96" fmla="*/ 24 w 4098"/>
                <a:gd name="T97" fmla="*/ 23 h 3182"/>
                <a:gd name="T98" fmla="*/ 60 w 4098"/>
                <a:gd name="T99" fmla="*/ 2 h 3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098" h="3182">
                  <a:moveTo>
                    <a:pt x="3386" y="565"/>
                  </a:moveTo>
                  <a:lnTo>
                    <a:pt x="1653" y="2299"/>
                  </a:lnTo>
                  <a:lnTo>
                    <a:pt x="1558" y="2582"/>
                  </a:lnTo>
                  <a:lnTo>
                    <a:pt x="1840" y="2488"/>
                  </a:lnTo>
                  <a:lnTo>
                    <a:pt x="3574" y="754"/>
                  </a:lnTo>
                  <a:lnTo>
                    <a:pt x="3386" y="565"/>
                  </a:lnTo>
                  <a:close/>
                  <a:moveTo>
                    <a:pt x="3775" y="205"/>
                  </a:moveTo>
                  <a:lnTo>
                    <a:pt x="3757" y="207"/>
                  </a:lnTo>
                  <a:lnTo>
                    <a:pt x="3740" y="213"/>
                  </a:lnTo>
                  <a:lnTo>
                    <a:pt x="3727" y="225"/>
                  </a:lnTo>
                  <a:lnTo>
                    <a:pt x="3502" y="449"/>
                  </a:lnTo>
                  <a:lnTo>
                    <a:pt x="3595" y="544"/>
                  </a:lnTo>
                  <a:lnTo>
                    <a:pt x="3689" y="638"/>
                  </a:lnTo>
                  <a:lnTo>
                    <a:pt x="3914" y="413"/>
                  </a:lnTo>
                  <a:lnTo>
                    <a:pt x="3925" y="398"/>
                  </a:lnTo>
                  <a:lnTo>
                    <a:pt x="3933" y="382"/>
                  </a:lnTo>
                  <a:lnTo>
                    <a:pt x="3935" y="365"/>
                  </a:lnTo>
                  <a:lnTo>
                    <a:pt x="3933" y="346"/>
                  </a:lnTo>
                  <a:lnTo>
                    <a:pt x="3925" y="330"/>
                  </a:lnTo>
                  <a:lnTo>
                    <a:pt x="3914" y="316"/>
                  </a:lnTo>
                  <a:lnTo>
                    <a:pt x="3914" y="316"/>
                  </a:lnTo>
                  <a:lnTo>
                    <a:pt x="3824" y="225"/>
                  </a:lnTo>
                  <a:lnTo>
                    <a:pt x="3809" y="213"/>
                  </a:lnTo>
                  <a:lnTo>
                    <a:pt x="3793" y="207"/>
                  </a:lnTo>
                  <a:lnTo>
                    <a:pt x="3775" y="205"/>
                  </a:lnTo>
                  <a:close/>
                  <a:moveTo>
                    <a:pt x="163" y="162"/>
                  </a:moveTo>
                  <a:lnTo>
                    <a:pt x="163" y="3018"/>
                  </a:lnTo>
                  <a:lnTo>
                    <a:pt x="3018" y="3018"/>
                  </a:lnTo>
                  <a:lnTo>
                    <a:pt x="3018" y="1541"/>
                  </a:lnTo>
                  <a:lnTo>
                    <a:pt x="1942" y="2617"/>
                  </a:lnTo>
                  <a:lnTo>
                    <a:pt x="1929" y="2628"/>
                  </a:lnTo>
                  <a:lnTo>
                    <a:pt x="1911" y="2637"/>
                  </a:lnTo>
                  <a:lnTo>
                    <a:pt x="1455" y="2788"/>
                  </a:lnTo>
                  <a:lnTo>
                    <a:pt x="1442" y="2791"/>
                  </a:lnTo>
                  <a:lnTo>
                    <a:pt x="1429" y="2792"/>
                  </a:lnTo>
                  <a:lnTo>
                    <a:pt x="1408" y="2789"/>
                  </a:lnTo>
                  <a:lnTo>
                    <a:pt x="1388" y="2782"/>
                  </a:lnTo>
                  <a:lnTo>
                    <a:pt x="1372" y="2768"/>
                  </a:lnTo>
                  <a:lnTo>
                    <a:pt x="1357" y="2750"/>
                  </a:lnTo>
                  <a:lnTo>
                    <a:pt x="1350" y="2730"/>
                  </a:lnTo>
                  <a:lnTo>
                    <a:pt x="1347" y="2708"/>
                  </a:lnTo>
                  <a:lnTo>
                    <a:pt x="1352" y="2685"/>
                  </a:lnTo>
                  <a:lnTo>
                    <a:pt x="1504" y="2229"/>
                  </a:lnTo>
                  <a:lnTo>
                    <a:pt x="1511" y="2212"/>
                  </a:lnTo>
                  <a:lnTo>
                    <a:pt x="1524" y="2197"/>
                  </a:lnTo>
                  <a:lnTo>
                    <a:pt x="3018" y="703"/>
                  </a:lnTo>
                  <a:lnTo>
                    <a:pt x="3018" y="162"/>
                  </a:lnTo>
                  <a:lnTo>
                    <a:pt x="163" y="162"/>
                  </a:lnTo>
                  <a:close/>
                  <a:moveTo>
                    <a:pt x="82" y="0"/>
                  </a:moveTo>
                  <a:lnTo>
                    <a:pt x="3100" y="0"/>
                  </a:lnTo>
                  <a:lnTo>
                    <a:pt x="3122" y="2"/>
                  </a:lnTo>
                  <a:lnTo>
                    <a:pt x="3141" y="11"/>
                  </a:lnTo>
                  <a:lnTo>
                    <a:pt x="3158" y="23"/>
                  </a:lnTo>
                  <a:lnTo>
                    <a:pt x="3170" y="39"/>
                  </a:lnTo>
                  <a:lnTo>
                    <a:pt x="3178" y="59"/>
                  </a:lnTo>
                  <a:lnTo>
                    <a:pt x="3182" y="82"/>
                  </a:lnTo>
                  <a:lnTo>
                    <a:pt x="3182" y="539"/>
                  </a:lnTo>
                  <a:lnTo>
                    <a:pt x="3611" y="109"/>
                  </a:lnTo>
                  <a:lnTo>
                    <a:pt x="3639" y="85"/>
                  </a:lnTo>
                  <a:lnTo>
                    <a:pt x="3670" y="67"/>
                  </a:lnTo>
                  <a:lnTo>
                    <a:pt x="3703" y="53"/>
                  </a:lnTo>
                  <a:lnTo>
                    <a:pt x="3738" y="44"/>
                  </a:lnTo>
                  <a:lnTo>
                    <a:pt x="3775" y="42"/>
                  </a:lnTo>
                  <a:lnTo>
                    <a:pt x="3811" y="44"/>
                  </a:lnTo>
                  <a:lnTo>
                    <a:pt x="3847" y="53"/>
                  </a:lnTo>
                  <a:lnTo>
                    <a:pt x="3881" y="67"/>
                  </a:lnTo>
                  <a:lnTo>
                    <a:pt x="3910" y="85"/>
                  </a:lnTo>
                  <a:lnTo>
                    <a:pt x="3939" y="109"/>
                  </a:lnTo>
                  <a:lnTo>
                    <a:pt x="4030" y="201"/>
                  </a:lnTo>
                  <a:lnTo>
                    <a:pt x="4055" y="228"/>
                  </a:lnTo>
                  <a:lnTo>
                    <a:pt x="4073" y="259"/>
                  </a:lnTo>
                  <a:lnTo>
                    <a:pt x="4087" y="293"/>
                  </a:lnTo>
                  <a:lnTo>
                    <a:pt x="4096" y="328"/>
                  </a:lnTo>
                  <a:lnTo>
                    <a:pt x="4098" y="365"/>
                  </a:lnTo>
                  <a:lnTo>
                    <a:pt x="4096" y="401"/>
                  </a:lnTo>
                  <a:lnTo>
                    <a:pt x="4087" y="437"/>
                  </a:lnTo>
                  <a:lnTo>
                    <a:pt x="4073" y="469"/>
                  </a:lnTo>
                  <a:lnTo>
                    <a:pt x="4055" y="500"/>
                  </a:lnTo>
                  <a:lnTo>
                    <a:pt x="4030" y="529"/>
                  </a:lnTo>
                  <a:lnTo>
                    <a:pt x="3182" y="1377"/>
                  </a:lnTo>
                  <a:lnTo>
                    <a:pt x="3182" y="3100"/>
                  </a:lnTo>
                  <a:lnTo>
                    <a:pt x="3178" y="3121"/>
                  </a:lnTo>
                  <a:lnTo>
                    <a:pt x="3170" y="3141"/>
                  </a:lnTo>
                  <a:lnTo>
                    <a:pt x="3158" y="3157"/>
                  </a:lnTo>
                  <a:lnTo>
                    <a:pt x="3141" y="3171"/>
                  </a:lnTo>
                  <a:lnTo>
                    <a:pt x="3122" y="3178"/>
                  </a:lnTo>
                  <a:lnTo>
                    <a:pt x="3100" y="3182"/>
                  </a:lnTo>
                  <a:lnTo>
                    <a:pt x="82" y="3182"/>
                  </a:lnTo>
                  <a:lnTo>
                    <a:pt x="60" y="3178"/>
                  </a:lnTo>
                  <a:lnTo>
                    <a:pt x="41" y="3171"/>
                  </a:lnTo>
                  <a:lnTo>
                    <a:pt x="24" y="3157"/>
                  </a:lnTo>
                  <a:lnTo>
                    <a:pt x="11" y="3141"/>
                  </a:lnTo>
                  <a:lnTo>
                    <a:pt x="2" y="3121"/>
                  </a:lnTo>
                  <a:lnTo>
                    <a:pt x="0" y="3100"/>
                  </a:lnTo>
                  <a:lnTo>
                    <a:pt x="0" y="82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3" name="Freeform 1050">
              <a:extLst>
                <a:ext uri="{FF2B5EF4-FFF2-40B4-BE49-F238E27FC236}">
                  <a16:creationId xmlns:a16="http://schemas.microsoft.com/office/drawing/2014/main" id="{3EBAB09B-BA76-40E2-A726-FF4B0BC3B1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8" y="1258"/>
              <a:ext cx="241" cy="163"/>
            </a:xfrm>
            <a:custGeom>
              <a:avLst/>
              <a:gdLst>
                <a:gd name="T0" fmla="*/ 82 w 241"/>
                <a:gd name="T1" fmla="*/ 0 h 163"/>
                <a:gd name="T2" fmla="*/ 159 w 241"/>
                <a:gd name="T3" fmla="*/ 0 h 163"/>
                <a:gd name="T4" fmla="*/ 181 w 241"/>
                <a:gd name="T5" fmla="*/ 3 h 163"/>
                <a:gd name="T6" fmla="*/ 201 w 241"/>
                <a:gd name="T7" fmla="*/ 11 h 163"/>
                <a:gd name="T8" fmla="*/ 217 w 241"/>
                <a:gd name="T9" fmla="*/ 24 h 163"/>
                <a:gd name="T10" fmla="*/ 230 w 241"/>
                <a:gd name="T11" fmla="*/ 40 h 163"/>
                <a:gd name="T12" fmla="*/ 238 w 241"/>
                <a:gd name="T13" fmla="*/ 60 h 163"/>
                <a:gd name="T14" fmla="*/ 241 w 241"/>
                <a:gd name="T15" fmla="*/ 81 h 163"/>
                <a:gd name="T16" fmla="*/ 238 w 241"/>
                <a:gd name="T17" fmla="*/ 103 h 163"/>
                <a:gd name="T18" fmla="*/ 230 w 241"/>
                <a:gd name="T19" fmla="*/ 123 h 163"/>
                <a:gd name="T20" fmla="*/ 217 w 241"/>
                <a:gd name="T21" fmla="*/ 139 h 163"/>
                <a:gd name="T22" fmla="*/ 201 w 241"/>
                <a:gd name="T23" fmla="*/ 152 h 163"/>
                <a:gd name="T24" fmla="*/ 181 w 241"/>
                <a:gd name="T25" fmla="*/ 160 h 163"/>
                <a:gd name="T26" fmla="*/ 159 w 241"/>
                <a:gd name="T27" fmla="*/ 163 h 163"/>
                <a:gd name="T28" fmla="*/ 82 w 241"/>
                <a:gd name="T29" fmla="*/ 163 h 163"/>
                <a:gd name="T30" fmla="*/ 59 w 241"/>
                <a:gd name="T31" fmla="*/ 160 h 163"/>
                <a:gd name="T32" fmla="*/ 41 w 241"/>
                <a:gd name="T33" fmla="*/ 152 h 163"/>
                <a:gd name="T34" fmla="*/ 23 w 241"/>
                <a:gd name="T35" fmla="*/ 139 h 163"/>
                <a:gd name="T36" fmla="*/ 11 w 241"/>
                <a:gd name="T37" fmla="*/ 123 h 163"/>
                <a:gd name="T38" fmla="*/ 2 w 241"/>
                <a:gd name="T39" fmla="*/ 103 h 163"/>
                <a:gd name="T40" fmla="*/ 0 w 241"/>
                <a:gd name="T41" fmla="*/ 81 h 163"/>
                <a:gd name="T42" fmla="*/ 2 w 241"/>
                <a:gd name="T43" fmla="*/ 60 h 163"/>
                <a:gd name="T44" fmla="*/ 11 w 241"/>
                <a:gd name="T45" fmla="*/ 40 h 163"/>
                <a:gd name="T46" fmla="*/ 23 w 241"/>
                <a:gd name="T47" fmla="*/ 24 h 163"/>
                <a:gd name="T48" fmla="*/ 41 w 241"/>
                <a:gd name="T49" fmla="*/ 11 h 163"/>
                <a:gd name="T50" fmla="*/ 59 w 241"/>
                <a:gd name="T51" fmla="*/ 3 h 163"/>
                <a:gd name="T52" fmla="*/ 82 w 241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41" h="163">
                  <a:moveTo>
                    <a:pt x="82" y="0"/>
                  </a:moveTo>
                  <a:lnTo>
                    <a:pt x="159" y="0"/>
                  </a:lnTo>
                  <a:lnTo>
                    <a:pt x="181" y="3"/>
                  </a:lnTo>
                  <a:lnTo>
                    <a:pt x="201" y="11"/>
                  </a:lnTo>
                  <a:lnTo>
                    <a:pt x="217" y="24"/>
                  </a:lnTo>
                  <a:lnTo>
                    <a:pt x="230" y="40"/>
                  </a:lnTo>
                  <a:lnTo>
                    <a:pt x="238" y="60"/>
                  </a:lnTo>
                  <a:lnTo>
                    <a:pt x="241" y="81"/>
                  </a:lnTo>
                  <a:lnTo>
                    <a:pt x="238" y="103"/>
                  </a:lnTo>
                  <a:lnTo>
                    <a:pt x="230" y="123"/>
                  </a:lnTo>
                  <a:lnTo>
                    <a:pt x="217" y="139"/>
                  </a:lnTo>
                  <a:lnTo>
                    <a:pt x="201" y="152"/>
                  </a:lnTo>
                  <a:lnTo>
                    <a:pt x="181" y="160"/>
                  </a:lnTo>
                  <a:lnTo>
                    <a:pt x="159" y="163"/>
                  </a:lnTo>
                  <a:lnTo>
                    <a:pt x="82" y="163"/>
                  </a:lnTo>
                  <a:lnTo>
                    <a:pt x="59" y="160"/>
                  </a:lnTo>
                  <a:lnTo>
                    <a:pt x="41" y="152"/>
                  </a:lnTo>
                  <a:lnTo>
                    <a:pt x="23" y="139"/>
                  </a:lnTo>
                  <a:lnTo>
                    <a:pt x="11" y="123"/>
                  </a:lnTo>
                  <a:lnTo>
                    <a:pt x="2" y="103"/>
                  </a:lnTo>
                  <a:lnTo>
                    <a:pt x="0" y="81"/>
                  </a:lnTo>
                  <a:lnTo>
                    <a:pt x="2" y="60"/>
                  </a:lnTo>
                  <a:lnTo>
                    <a:pt x="11" y="40"/>
                  </a:lnTo>
                  <a:lnTo>
                    <a:pt x="23" y="24"/>
                  </a:lnTo>
                  <a:lnTo>
                    <a:pt x="41" y="11"/>
                  </a:lnTo>
                  <a:lnTo>
                    <a:pt x="59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4" name="Freeform 1051">
              <a:extLst>
                <a:ext uri="{FF2B5EF4-FFF2-40B4-BE49-F238E27FC236}">
                  <a16:creationId xmlns:a16="http://schemas.microsoft.com/office/drawing/2014/main" id="{9EED82F4-2575-46CD-A7BE-18A911A669E2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" y="1258"/>
              <a:ext cx="1651" cy="163"/>
            </a:xfrm>
            <a:custGeom>
              <a:avLst/>
              <a:gdLst>
                <a:gd name="T0" fmla="*/ 81 w 1651"/>
                <a:gd name="T1" fmla="*/ 0 h 163"/>
                <a:gd name="T2" fmla="*/ 1569 w 1651"/>
                <a:gd name="T3" fmla="*/ 0 h 163"/>
                <a:gd name="T4" fmla="*/ 1591 w 1651"/>
                <a:gd name="T5" fmla="*/ 3 h 163"/>
                <a:gd name="T6" fmla="*/ 1610 w 1651"/>
                <a:gd name="T7" fmla="*/ 11 h 163"/>
                <a:gd name="T8" fmla="*/ 1627 w 1651"/>
                <a:gd name="T9" fmla="*/ 24 h 163"/>
                <a:gd name="T10" fmla="*/ 1639 w 1651"/>
                <a:gd name="T11" fmla="*/ 40 h 163"/>
                <a:gd name="T12" fmla="*/ 1648 w 1651"/>
                <a:gd name="T13" fmla="*/ 60 h 163"/>
                <a:gd name="T14" fmla="*/ 1651 w 1651"/>
                <a:gd name="T15" fmla="*/ 81 h 163"/>
                <a:gd name="T16" fmla="*/ 1648 w 1651"/>
                <a:gd name="T17" fmla="*/ 103 h 163"/>
                <a:gd name="T18" fmla="*/ 1639 w 1651"/>
                <a:gd name="T19" fmla="*/ 123 h 163"/>
                <a:gd name="T20" fmla="*/ 1627 w 1651"/>
                <a:gd name="T21" fmla="*/ 139 h 163"/>
                <a:gd name="T22" fmla="*/ 1610 w 1651"/>
                <a:gd name="T23" fmla="*/ 152 h 163"/>
                <a:gd name="T24" fmla="*/ 1591 w 1651"/>
                <a:gd name="T25" fmla="*/ 160 h 163"/>
                <a:gd name="T26" fmla="*/ 1569 w 1651"/>
                <a:gd name="T27" fmla="*/ 163 h 163"/>
                <a:gd name="T28" fmla="*/ 81 w 1651"/>
                <a:gd name="T29" fmla="*/ 163 h 163"/>
                <a:gd name="T30" fmla="*/ 60 w 1651"/>
                <a:gd name="T31" fmla="*/ 160 h 163"/>
                <a:gd name="T32" fmla="*/ 40 w 1651"/>
                <a:gd name="T33" fmla="*/ 152 h 163"/>
                <a:gd name="T34" fmla="*/ 24 w 1651"/>
                <a:gd name="T35" fmla="*/ 139 h 163"/>
                <a:gd name="T36" fmla="*/ 11 w 1651"/>
                <a:gd name="T37" fmla="*/ 123 h 163"/>
                <a:gd name="T38" fmla="*/ 3 w 1651"/>
                <a:gd name="T39" fmla="*/ 103 h 163"/>
                <a:gd name="T40" fmla="*/ 0 w 1651"/>
                <a:gd name="T41" fmla="*/ 81 h 163"/>
                <a:gd name="T42" fmla="*/ 3 w 1651"/>
                <a:gd name="T43" fmla="*/ 60 h 163"/>
                <a:gd name="T44" fmla="*/ 11 w 1651"/>
                <a:gd name="T45" fmla="*/ 40 h 163"/>
                <a:gd name="T46" fmla="*/ 24 w 1651"/>
                <a:gd name="T47" fmla="*/ 24 h 163"/>
                <a:gd name="T48" fmla="*/ 40 w 1651"/>
                <a:gd name="T49" fmla="*/ 11 h 163"/>
                <a:gd name="T50" fmla="*/ 60 w 1651"/>
                <a:gd name="T51" fmla="*/ 3 h 163"/>
                <a:gd name="T52" fmla="*/ 81 w 1651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51" h="163">
                  <a:moveTo>
                    <a:pt x="81" y="0"/>
                  </a:moveTo>
                  <a:lnTo>
                    <a:pt x="1569" y="0"/>
                  </a:lnTo>
                  <a:lnTo>
                    <a:pt x="1591" y="3"/>
                  </a:lnTo>
                  <a:lnTo>
                    <a:pt x="1610" y="11"/>
                  </a:lnTo>
                  <a:lnTo>
                    <a:pt x="1627" y="24"/>
                  </a:lnTo>
                  <a:lnTo>
                    <a:pt x="1639" y="40"/>
                  </a:lnTo>
                  <a:lnTo>
                    <a:pt x="1648" y="60"/>
                  </a:lnTo>
                  <a:lnTo>
                    <a:pt x="1651" y="81"/>
                  </a:lnTo>
                  <a:lnTo>
                    <a:pt x="1648" y="103"/>
                  </a:lnTo>
                  <a:lnTo>
                    <a:pt x="1639" y="123"/>
                  </a:lnTo>
                  <a:lnTo>
                    <a:pt x="1627" y="139"/>
                  </a:lnTo>
                  <a:lnTo>
                    <a:pt x="1610" y="152"/>
                  </a:lnTo>
                  <a:lnTo>
                    <a:pt x="1591" y="160"/>
                  </a:lnTo>
                  <a:lnTo>
                    <a:pt x="1569" y="163"/>
                  </a:lnTo>
                  <a:lnTo>
                    <a:pt x="81" y="163"/>
                  </a:lnTo>
                  <a:lnTo>
                    <a:pt x="60" y="160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1" y="123"/>
                  </a:lnTo>
                  <a:lnTo>
                    <a:pt x="3" y="103"/>
                  </a:lnTo>
                  <a:lnTo>
                    <a:pt x="0" y="81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5" name="Freeform 1052">
              <a:extLst>
                <a:ext uri="{FF2B5EF4-FFF2-40B4-BE49-F238E27FC236}">
                  <a16:creationId xmlns:a16="http://schemas.microsoft.com/office/drawing/2014/main" id="{74169731-07FC-4957-98C7-BB8C433AE525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" y="1734"/>
              <a:ext cx="1572" cy="163"/>
            </a:xfrm>
            <a:custGeom>
              <a:avLst/>
              <a:gdLst>
                <a:gd name="T0" fmla="*/ 81 w 1572"/>
                <a:gd name="T1" fmla="*/ 0 h 163"/>
                <a:gd name="T2" fmla="*/ 1492 w 1572"/>
                <a:gd name="T3" fmla="*/ 0 h 163"/>
                <a:gd name="T4" fmla="*/ 1513 w 1572"/>
                <a:gd name="T5" fmla="*/ 2 h 163"/>
                <a:gd name="T6" fmla="*/ 1533 w 1572"/>
                <a:gd name="T7" fmla="*/ 11 h 163"/>
                <a:gd name="T8" fmla="*/ 1549 w 1572"/>
                <a:gd name="T9" fmla="*/ 24 h 163"/>
                <a:gd name="T10" fmla="*/ 1561 w 1572"/>
                <a:gd name="T11" fmla="*/ 40 h 163"/>
                <a:gd name="T12" fmla="*/ 1570 w 1572"/>
                <a:gd name="T13" fmla="*/ 60 h 163"/>
                <a:gd name="T14" fmla="*/ 1572 w 1572"/>
                <a:gd name="T15" fmla="*/ 81 h 163"/>
                <a:gd name="T16" fmla="*/ 1570 w 1572"/>
                <a:gd name="T17" fmla="*/ 103 h 163"/>
                <a:gd name="T18" fmla="*/ 1561 w 1572"/>
                <a:gd name="T19" fmla="*/ 123 h 163"/>
                <a:gd name="T20" fmla="*/ 1549 w 1572"/>
                <a:gd name="T21" fmla="*/ 139 h 163"/>
                <a:gd name="T22" fmla="*/ 1533 w 1572"/>
                <a:gd name="T23" fmla="*/ 151 h 163"/>
                <a:gd name="T24" fmla="*/ 1513 w 1572"/>
                <a:gd name="T25" fmla="*/ 160 h 163"/>
                <a:gd name="T26" fmla="*/ 1492 w 1572"/>
                <a:gd name="T27" fmla="*/ 163 h 163"/>
                <a:gd name="T28" fmla="*/ 81 w 1572"/>
                <a:gd name="T29" fmla="*/ 163 h 163"/>
                <a:gd name="T30" fmla="*/ 60 w 1572"/>
                <a:gd name="T31" fmla="*/ 160 h 163"/>
                <a:gd name="T32" fmla="*/ 40 w 1572"/>
                <a:gd name="T33" fmla="*/ 151 h 163"/>
                <a:gd name="T34" fmla="*/ 24 w 1572"/>
                <a:gd name="T35" fmla="*/ 139 h 163"/>
                <a:gd name="T36" fmla="*/ 11 w 1572"/>
                <a:gd name="T37" fmla="*/ 123 h 163"/>
                <a:gd name="T38" fmla="*/ 3 w 1572"/>
                <a:gd name="T39" fmla="*/ 103 h 163"/>
                <a:gd name="T40" fmla="*/ 0 w 1572"/>
                <a:gd name="T41" fmla="*/ 81 h 163"/>
                <a:gd name="T42" fmla="*/ 3 w 1572"/>
                <a:gd name="T43" fmla="*/ 60 h 163"/>
                <a:gd name="T44" fmla="*/ 11 w 1572"/>
                <a:gd name="T45" fmla="*/ 40 h 163"/>
                <a:gd name="T46" fmla="*/ 24 w 1572"/>
                <a:gd name="T47" fmla="*/ 24 h 163"/>
                <a:gd name="T48" fmla="*/ 40 w 1572"/>
                <a:gd name="T49" fmla="*/ 11 h 163"/>
                <a:gd name="T50" fmla="*/ 60 w 1572"/>
                <a:gd name="T51" fmla="*/ 2 h 163"/>
                <a:gd name="T52" fmla="*/ 81 w 1572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2" h="163">
                  <a:moveTo>
                    <a:pt x="81" y="0"/>
                  </a:moveTo>
                  <a:lnTo>
                    <a:pt x="1492" y="0"/>
                  </a:lnTo>
                  <a:lnTo>
                    <a:pt x="1513" y="2"/>
                  </a:lnTo>
                  <a:lnTo>
                    <a:pt x="1533" y="11"/>
                  </a:lnTo>
                  <a:lnTo>
                    <a:pt x="1549" y="24"/>
                  </a:lnTo>
                  <a:lnTo>
                    <a:pt x="1561" y="40"/>
                  </a:lnTo>
                  <a:lnTo>
                    <a:pt x="1570" y="60"/>
                  </a:lnTo>
                  <a:lnTo>
                    <a:pt x="1572" y="81"/>
                  </a:lnTo>
                  <a:lnTo>
                    <a:pt x="1570" y="103"/>
                  </a:lnTo>
                  <a:lnTo>
                    <a:pt x="1561" y="123"/>
                  </a:lnTo>
                  <a:lnTo>
                    <a:pt x="1549" y="139"/>
                  </a:lnTo>
                  <a:lnTo>
                    <a:pt x="1533" y="151"/>
                  </a:lnTo>
                  <a:lnTo>
                    <a:pt x="1513" y="160"/>
                  </a:lnTo>
                  <a:lnTo>
                    <a:pt x="1492" y="163"/>
                  </a:lnTo>
                  <a:lnTo>
                    <a:pt x="81" y="163"/>
                  </a:lnTo>
                  <a:lnTo>
                    <a:pt x="60" y="160"/>
                  </a:lnTo>
                  <a:lnTo>
                    <a:pt x="40" y="151"/>
                  </a:lnTo>
                  <a:lnTo>
                    <a:pt x="24" y="139"/>
                  </a:lnTo>
                  <a:lnTo>
                    <a:pt x="11" y="123"/>
                  </a:lnTo>
                  <a:lnTo>
                    <a:pt x="3" y="103"/>
                  </a:lnTo>
                  <a:lnTo>
                    <a:pt x="0" y="81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6" name="Freeform 1053">
              <a:extLst>
                <a:ext uri="{FF2B5EF4-FFF2-40B4-BE49-F238E27FC236}">
                  <a16:creationId xmlns:a16="http://schemas.microsoft.com/office/drawing/2014/main" id="{90915334-93CA-49C7-BEBE-A5AE38825960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" y="2210"/>
              <a:ext cx="1062" cy="162"/>
            </a:xfrm>
            <a:custGeom>
              <a:avLst/>
              <a:gdLst>
                <a:gd name="T0" fmla="*/ 81 w 1062"/>
                <a:gd name="T1" fmla="*/ 0 h 162"/>
                <a:gd name="T2" fmla="*/ 981 w 1062"/>
                <a:gd name="T3" fmla="*/ 0 h 162"/>
                <a:gd name="T4" fmla="*/ 1002 w 1062"/>
                <a:gd name="T5" fmla="*/ 2 h 162"/>
                <a:gd name="T6" fmla="*/ 1022 w 1062"/>
                <a:gd name="T7" fmla="*/ 11 h 162"/>
                <a:gd name="T8" fmla="*/ 1038 w 1062"/>
                <a:gd name="T9" fmla="*/ 23 h 162"/>
                <a:gd name="T10" fmla="*/ 1051 w 1062"/>
                <a:gd name="T11" fmla="*/ 39 h 162"/>
                <a:gd name="T12" fmla="*/ 1059 w 1062"/>
                <a:gd name="T13" fmla="*/ 59 h 162"/>
                <a:gd name="T14" fmla="*/ 1062 w 1062"/>
                <a:gd name="T15" fmla="*/ 80 h 162"/>
                <a:gd name="T16" fmla="*/ 1059 w 1062"/>
                <a:gd name="T17" fmla="*/ 103 h 162"/>
                <a:gd name="T18" fmla="*/ 1051 w 1062"/>
                <a:gd name="T19" fmla="*/ 123 h 162"/>
                <a:gd name="T20" fmla="*/ 1038 w 1062"/>
                <a:gd name="T21" fmla="*/ 139 h 162"/>
                <a:gd name="T22" fmla="*/ 1022 w 1062"/>
                <a:gd name="T23" fmla="*/ 151 h 162"/>
                <a:gd name="T24" fmla="*/ 1002 w 1062"/>
                <a:gd name="T25" fmla="*/ 160 h 162"/>
                <a:gd name="T26" fmla="*/ 981 w 1062"/>
                <a:gd name="T27" fmla="*/ 162 h 162"/>
                <a:gd name="T28" fmla="*/ 81 w 1062"/>
                <a:gd name="T29" fmla="*/ 162 h 162"/>
                <a:gd name="T30" fmla="*/ 60 w 1062"/>
                <a:gd name="T31" fmla="*/ 160 h 162"/>
                <a:gd name="T32" fmla="*/ 40 w 1062"/>
                <a:gd name="T33" fmla="*/ 151 h 162"/>
                <a:gd name="T34" fmla="*/ 24 w 1062"/>
                <a:gd name="T35" fmla="*/ 139 h 162"/>
                <a:gd name="T36" fmla="*/ 11 w 1062"/>
                <a:gd name="T37" fmla="*/ 123 h 162"/>
                <a:gd name="T38" fmla="*/ 3 w 1062"/>
                <a:gd name="T39" fmla="*/ 103 h 162"/>
                <a:gd name="T40" fmla="*/ 0 w 1062"/>
                <a:gd name="T41" fmla="*/ 80 h 162"/>
                <a:gd name="T42" fmla="*/ 3 w 1062"/>
                <a:gd name="T43" fmla="*/ 59 h 162"/>
                <a:gd name="T44" fmla="*/ 11 w 1062"/>
                <a:gd name="T45" fmla="*/ 39 h 162"/>
                <a:gd name="T46" fmla="*/ 24 w 1062"/>
                <a:gd name="T47" fmla="*/ 23 h 162"/>
                <a:gd name="T48" fmla="*/ 40 w 1062"/>
                <a:gd name="T49" fmla="*/ 11 h 162"/>
                <a:gd name="T50" fmla="*/ 60 w 1062"/>
                <a:gd name="T51" fmla="*/ 2 h 162"/>
                <a:gd name="T52" fmla="*/ 81 w 1062"/>
                <a:gd name="T53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62" h="162">
                  <a:moveTo>
                    <a:pt x="81" y="0"/>
                  </a:moveTo>
                  <a:lnTo>
                    <a:pt x="981" y="0"/>
                  </a:lnTo>
                  <a:lnTo>
                    <a:pt x="1002" y="2"/>
                  </a:lnTo>
                  <a:lnTo>
                    <a:pt x="1022" y="11"/>
                  </a:lnTo>
                  <a:lnTo>
                    <a:pt x="1038" y="23"/>
                  </a:lnTo>
                  <a:lnTo>
                    <a:pt x="1051" y="39"/>
                  </a:lnTo>
                  <a:lnTo>
                    <a:pt x="1059" y="59"/>
                  </a:lnTo>
                  <a:lnTo>
                    <a:pt x="1062" y="80"/>
                  </a:lnTo>
                  <a:lnTo>
                    <a:pt x="1059" y="103"/>
                  </a:lnTo>
                  <a:lnTo>
                    <a:pt x="1051" y="123"/>
                  </a:lnTo>
                  <a:lnTo>
                    <a:pt x="1038" y="139"/>
                  </a:lnTo>
                  <a:lnTo>
                    <a:pt x="1022" y="151"/>
                  </a:lnTo>
                  <a:lnTo>
                    <a:pt x="1002" y="160"/>
                  </a:lnTo>
                  <a:lnTo>
                    <a:pt x="981" y="162"/>
                  </a:lnTo>
                  <a:lnTo>
                    <a:pt x="81" y="162"/>
                  </a:lnTo>
                  <a:lnTo>
                    <a:pt x="60" y="160"/>
                  </a:lnTo>
                  <a:lnTo>
                    <a:pt x="40" y="151"/>
                  </a:lnTo>
                  <a:lnTo>
                    <a:pt x="24" y="139"/>
                  </a:lnTo>
                  <a:lnTo>
                    <a:pt x="11" y="123"/>
                  </a:lnTo>
                  <a:lnTo>
                    <a:pt x="3" y="103"/>
                  </a:lnTo>
                  <a:lnTo>
                    <a:pt x="0" y="80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0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7" name="Freeform 1054">
              <a:extLst>
                <a:ext uri="{FF2B5EF4-FFF2-40B4-BE49-F238E27FC236}">
                  <a16:creationId xmlns:a16="http://schemas.microsoft.com/office/drawing/2014/main" id="{5E126D33-4BDC-4BE9-9E34-4B0F643A635E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" y="2677"/>
              <a:ext cx="673" cy="162"/>
            </a:xfrm>
            <a:custGeom>
              <a:avLst/>
              <a:gdLst>
                <a:gd name="T0" fmla="*/ 81 w 673"/>
                <a:gd name="T1" fmla="*/ 0 h 162"/>
                <a:gd name="T2" fmla="*/ 591 w 673"/>
                <a:gd name="T3" fmla="*/ 0 h 162"/>
                <a:gd name="T4" fmla="*/ 614 w 673"/>
                <a:gd name="T5" fmla="*/ 2 h 162"/>
                <a:gd name="T6" fmla="*/ 633 w 673"/>
                <a:gd name="T7" fmla="*/ 11 h 162"/>
                <a:gd name="T8" fmla="*/ 650 w 673"/>
                <a:gd name="T9" fmla="*/ 23 h 162"/>
                <a:gd name="T10" fmla="*/ 662 w 673"/>
                <a:gd name="T11" fmla="*/ 39 h 162"/>
                <a:gd name="T12" fmla="*/ 671 w 673"/>
                <a:gd name="T13" fmla="*/ 59 h 162"/>
                <a:gd name="T14" fmla="*/ 673 w 673"/>
                <a:gd name="T15" fmla="*/ 80 h 162"/>
                <a:gd name="T16" fmla="*/ 671 w 673"/>
                <a:gd name="T17" fmla="*/ 103 h 162"/>
                <a:gd name="T18" fmla="*/ 662 w 673"/>
                <a:gd name="T19" fmla="*/ 123 h 162"/>
                <a:gd name="T20" fmla="*/ 650 w 673"/>
                <a:gd name="T21" fmla="*/ 139 h 162"/>
                <a:gd name="T22" fmla="*/ 632 w 673"/>
                <a:gd name="T23" fmla="*/ 151 h 162"/>
                <a:gd name="T24" fmla="*/ 614 w 673"/>
                <a:gd name="T25" fmla="*/ 160 h 162"/>
                <a:gd name="T26" fmla="*/ 591 w 673"/>
                <a:gd name="T27" fmla="*/ 162 h 162"/>
                <a:gd name="T28" fmla="*/ 81 w 673"/>
                <a:gd name="T29" fmla="*/ 162 h 162"/>
                <a:gd name="T30" fmla="*/ 60 w 673"/>
                <a:gd name="T31" fmla="*/ 160 h 162"/>
                <a:gd name="T32" fmla="*/ 40 w 673"/>
                <a:gd name="T33" fmla="*/ 151 h 162"/>
                <a:gd name="T34" fmla="*/ 24 w 673"/>
                <a:gd name="T35" fmla="*/ 139 h 162"/>
                <a:gd name="T36" fmla="*/ 11 w 673"/>
                <a:gd name="T37" fmla="*/ 123 h 162"/>
                <a:gd name="T38" fmla="*/ 3 w 673"/>
                <a:gd name="T39" fmla="*/ 103 h 162"/>
                <a:gd name="T40" fmla="*/ 0 w 673"/>
                <a:gd name="T41" fmla="*/ 80 h 162"/>
                <a:gd name="T42" fmla="*/ 3 w 673"/>
                <a:gd name="T43" fmla="*/ 59 h 162"/>
                <a:gd name="T44" fmla="*/ 11 w 673"/>
                <a:gd name="T45" fmla="*/ 39 h 162"/>
                <a:gd name="T46" fmla="*/ 24 w 673"/>
                <a:gd name="T47" fmla="*/ 23 h 162"/>
                <a:gd name="T48" fmla="*/ 40 w 673"/>
                <a:gd name="T49" fmla="*/ 11 h 162"/>
                <a:gd name="T50" fmla="*/ 60 w 673"/>
                <a:gd name="T51" fmla="*/ 2 h 162"/>
                <a:gd name="T52" fmla="*/ 81 w 673"/>
                <a:gd name="T53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73" h="162">
                  <a:moveTo>
                    <a:pt x="81" y="0"/>
                  </a:moveTo>
                  <a:lnTo>
                    <a:pt x="591" y="0"/>
                  </a:lnTo>
                  <a:lnTo>
                    <a:pt x="614" y="2"/>
                  </a:lnTo>
                  <a:lnTo>
                    <a:pt x="633" y="11"/>
                  </a:lnTo>
                  <a:lnTo>
                    <a:pt x="650" y="23"/>
                  </a:lnTo>
                  <a:lnTo>
                    <a:pt x="662" y="39"/>
                  </a:lnTo>
                  <a:lnTo>
                    <a:pt x="671" y="59"/>
                  </a:lnTo>
                  <a:lnTo>
                    <a:pt x="673" y="80"/>
                  </a:lnTo>
                  <a:lnTo>
                    <a:pt x="671" y="103"/>
                  </a:lnTo>
                  <a:lnTo>
                    <a:pt x="662" y="123"/>
                  </a:lnTo>
                  <a:lnTo>
                    <a:pt x="650" y="139"/>
                  </a:lnTo>
                  <a:lnTo>
                    <a:pt x="632" y="151"/>
                  </a:lnTo>
                  <a:lnTo>
                    <a:pt x="614" y="160"/>
                  </a:lnTo>
                  <a:lnTo>
                    <a:pt x="591" y="162"/>
                  </a:lnTo>
                  <a:lnTo>
                    <a:pt x="81" y="162"/>
                  </a:lnTo>
                  <a:lnTo>
                    <a:pt x="60" y="160"/>
                  </a:lnTo>
                  <a:lnTo>
                    <a:pt x="40" y="151"/>
                  </a:lnTo>
                  <a:lnTo>
                    <a:pt x="24" y="139"/>
                  </a:lnTo>
                  <a:lnTo>
                    <a:pt x="11" y="123"/>
                  </a:lnTo>
                  <a:lnTo>
                    <a:pt x="3" y="103"/>
                  </a:lnTo>
                  <a:lnTo>
                    <a:pt x="0" y="80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0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2387694" y="1194681"/>
            <a:ext cx="91611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Подання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через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Prozorro.gov.ua 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дотриманням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вимог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статті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18 Закону «Про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публічні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закупівлі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 /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постанови №1178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EA6CF62-5D7E-49D2-82EA-EDD29D8E34C7}"/>
              </a:ext>
            </a:extLst>
          </p:cNvPr>
          <p:cNvSpPr txBox="1"/>
          <p:nvPr/>
        </p:nvSpPr>
        <p:spPr>
          <a:xfrm>
            <a:off x="5049886" y="2420076"/>
            <a:ext cx="17516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ВАЖЛИВО:</a:t>
            </a:r>
            <a:endParaRPr lang="LID4096" b="1" dirty="0"/>
          </a:p>
        </p:txBody>
      </p:sp>
      <p:sp>
        <p:nvSpPr>
          <p:cNvPr id="22" name="Freeform 5">
            <a:extLst>
              <a:ext uri="{FF2B5EF4-FFF2-40B4-BE49-F238E27FC236}">
                <a16:creationId xmlns:a16="http://schemas.microsoft.com/office/drawing/2014/main" id="{1AF2C376-6DE2-490F-AFD5-8C33F7BDDA98}"/>
              </a:ext>
            </a:extLst>
          </p:cNvPr>
          <p:cNvSpPr>
            <a:spLocks noEditPoints="1"/>
          </p:cNvSpPr>
          <p:nvPr/>
        </p:nvSpPr>
        <p:spPr bwMode="auto">
          <a:xfrm>
            <a:off x="640481" y="3084458"/>
            <a:ext cx="324000" cy="288000"/>
          </a:xfrm>
          <a:custGeom>
            <a:avLst/>
            <a:gdLst>
              <a:gd name="T0" fmla="*/ 163 w 327"/>
              <a:gd name="T1" fmla="*/ 0 h 327"/>
              <a:gd name="T2" fmla="*/ 0 w 327"/>
              <a:gd name="T3" fmla="*/ 164 h 327"/>
              <a:gd name="T4" fmla="*/ 163 w 327"/>
              <a:gd name="T5" fmla="*/ 327 h 327"/>
              <a:gd name="T6" fmla="*/ 327 w 327"/>
              <a:gd name="T7" fmla="*/ 164 h 327"/>
              <a:gd name="T8" fmla="*/ 163 w 327"/>
              <a:gd name="T9" fmla="*/ 0 h 327"/>
              <a:gd name="T10" fmla="*/ 149 w 327"/>
              <a:gd name="T11" fmla="*/ 214 h 327"/>
              <a:gd name="T12" fmla="*/ 102 w 327"/>
              <a:gd name="T13" fmla="*/ 167 h 327"/>
              <a:gd name="T14" fmla="*/ 119 w 327"/>
              <a:gd name="T15" fmla="*/ 150 h 327"/>
              <a:gd name="T16" fmla="*/ 147 w 327"/>
              <a:gd name="T17" fmla="*/ 176 h 327"/>
              <a:gd name="T18" fmla="*/ 205 w 327"/>
              <a:gd name="T19" fmla="*/ 113 h 327"/>
              <a:gd name="T20" fmla="*/ 225 w 327"/>
              <a:gd name="T21" fmla="*/ 130 h 327"/>
              <a:gd name="T22" fmla="*/ 149 w 327"/>
              <a:gd name="T23" fmla="*/ 214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7" h="327">
                <a:moveTo>
                  <a:pt x="163" y="0"/>
                </a:moveTo>
                <a:cubicBezTo>
                  <a:pt x="73" y="0"/>
                  <a:pt x="0" y="73"/>
                  <a:pt x="0" y="164"/>
                </a:cubicBezTo>
                <a:cubicBezTo>
                  <a:pt x="0" y="254"/>
                  <a:pt x="73" y="327"/>
                  <a:pt x="163" y="327"/>
                </a:cubicBezTo>
                <a:cubicBezTo>
                  <a:pt x="254" y="327"/>
                  <a:pt x="327" y="254"/>
                  <a:pt x="327" y="164"/>
                </a:cubicBezTo>
                <a:cubicBezTo>
                  <a:pt x="327" y="73"/>
                  <a:pt x="254" y="0"/>
                  <a:pt x="163" y="0"/>
                </a:cubicBezTo>
                <a:close/>
                <a:moveTo>
                  <a:pt x="149" y="214"/>
                </a:moveTo>
                <a:cubicBezTo>
                  <a:pt x="102" y="167"/>
                  <a:pt x="102" y="167"/>
                  <a:pt x="102" y="167"/>
                </a:cubicBezTo>
                <a:cubicBezTo>
                  <a:pt x="119" y="150"/>
                  <a:pt x="119" y="150"/>
                  <a:pt x="119" y="150"/>
                </a:cubicBezTo>
                <a:cubicBezTo>
                  <a:pt x="147" y="176"/>
                  <a:pt x="147" y="176"/>
                  <a:pt x="147" y="176"/>
                </a:cubicBezTo>
                <a:cubicBezTo>
                  <a:pt x="205" y="113"/>
                  <a:pt x="205" y="113"/>
                  <a:pt x="205" y="113"/>
                </a:cubicBezTo>
                <a:cubicBezTo>
                  <a:pt x="225" y="130"/>
                  <a:pt x="225" y="130"/>
                  <a:pt x="225" y="130"/>
                </a:cubicBezTo>
                <a:lnTo>
                  <a:pt x="149" y="21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r>
              <a:rPr lang="uk-UA" sz="24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ID" sz="2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Freeform 5">
            <a:extLst>
              <a:ext uri="{FF2B5EF4-FFF2-40B4-BE49-F238E27FC236}">
                <a16:creationId xmlns:a16="http://schemas.microsoft.com/office/drawing/2014/main" id="{1AF2C376-6DE2-490F-AFD5-8C33F7BDDA98}"/>
              </a:ext>
            </a:extLst>
          </p:cNvPr>
          <p:cNvSpPr>
            <a:spLocks noEditPoints="1"/>
          </p:cNvSpPr>
          <p:nvPr/>
        </p:nvSpPr>
        <p:spPr bwMode="auto">
          <a:xfrm>
            <a:off x="652071" y="3657534"/>
            <a:ext cx="324000" cy="288000"/>
          </a:xfrm>
          <a:custGeom>
            <a:avLst/>
            <a:gdLst>
              <a:gd name="T0" fmla="*/ 163 w 327"/>
              <a:gd name="T1" fmla="*/ 0 h 327"/>
              <a:gd name="T2" fmla="*/ 0 w 327"/>
              <a:gd name="T3" fmla="*/ 164 h 327"/>
              <a:gd name="T4" fmla="*/ 163 w 327"/>
              <a:gd name="T5" fmla="*/ 327 h 327"/>
              <a:gd name="T6" fmla="*/ 327 w 327"/>
              <a:gd name="T7" fmla="*/ 164 h 327"/>
              <a:gd name="T8" fmla="*/ 163 w 327"/>
              <a:gd name="T9" fmla="*/ 0 h 327"/>
              <a:gd name="T10" fmla="*/ 149 w 327"/>
              <a:gd name="T11" fmla="*/ 214 h 327"/>
              <a:gd name="T12" fmla="*/ 102 w 327"/>
              <a:gd name="T13" fmla="*/ 167 h 327"/>
              <a:gd name="T14" fmla="*/ 119 w 327"/>
              <a:gd name="T15" fmla="*/ 150 h 327"/>
              <a:gd name="T16" fmla="*/ 147 w 327"/>
              <a:gd name="T17" fmla="*/ 176 h 327"/>
              <a:gd name="T18" fmla="*/ 205 w 327"/>
              <a:gd name="T19" fmla="*/ 113 h 327"/>
              <a:gd name="T20" fmla="*/ 225 w 327"/>
              <a:gd name="T21" fmla="*/ 130 h 327"/>
              <a:gd name="T22" fmla="*/ 149 w 327"/>
              <a:gd name="T23" fmla="*/ 214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7" h="327">
                <a:moveTo>
                  <a:pt x="163" y="0"/>
                </a:moveTo>
                <a:cubicBezTo>
                  <a:pt x="73" y="0"/>
                  <a:pt x="0" y="73"/>
                  <a:pt x="0" y="164"/>
                </a:cubicBezTo>
                <a:cubicBezTo>
                  <a:pt x="0" y="254"/>
                  <a:pt x="73" y="327"/>
                  <a:pt x="163" y="327"/>
                </a:cubicBezTo>
                <a:cubicBezTo>
                  <a:pt x="254" y="327"/>
                  <a:pt x="327" y="254"/>
                  <a:pt x="327" y="164"/>
                </a:cubicBezTo>
                <a:cubicBezTo>
                  <a:pt x="327" y="73"/>
                  <a:pt x="254" y="0"/>
                  <a:pt x="163" y="0"/>
                </a:cubicBezTo>
                <a:close/>
                <a:moveTo>
                  <a:pt x="149" y="214"/>
                </a:moveTo>
                <a:cubicBezTo>
                  <a:pt x="102" y="167"/>
                  <a:pt x="102" y="167"/>
                  <a:pt x="102" y="167"/>
                </a:cubicBezTo>
                <a:cubicBezTo>
                  <a:pt x="119" y="150"/>
                  <a:pt x="119" y="150"/>
                  <a:pt x="119" y="150"/>
                </a:cubicBezTo>
                <a:cubicBezTo>
                  <a:pt x="147" y="176"/>
                  <a:pt x="147" y="176"/>
                  <a:pt x="147" y="176"/>
                </a:cubicBezTo>
                <a:cubicBezTo>
                  <a:pt x="205" y="113"/>
                  <a:pt x="205" y="113"/>
                  <a:pt x="205" y="113"/>
                </a:cubicBezTo>
                <a:cubicBezTo>
                  <a:pt x="225" y="130"/>
                  <a:pt x="225" y="130"/>
                  <a:pt x="225" y="130"/>
                </a:cubicBezTo>
                <a:lnTo>
                  <a:pt x="149" y="21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r>
              <a:rPr lang="uk-UA" sz="24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ID" sz="2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Freeform 5">
            <a:extLst>
              <a:ext uri="{FF2B5EF4-FFF2-40B4-BE49-F238E27FC236}">
                <a16:creationId xmlns:a16="http://schemas.microsoft.com/office/drawing/2014/main" id="{1AF2C376-6DE2-490F-AFD5-8C33F7BDDA98}"/>
              </a:ext>
            </a:extLst>
          </p:cNvPr>
          <p:cNvSpPr>
            <a:spLocks noEditPoints="1"/>
          </p:cNvSpPr>
          <p:nvPr/>
        </p:nvSpPr>
        <p:spPr bwMode="auto">
          <a:xfrm>
            <a:off x="310578" y="6985601"/>
            <a:ext cx="324000" cy="288000"/>
          </a:xfrm>
          <a:custGeom>
            <a:avLst/>
            <a:gdLst>
              <a:gd name="T0" fmla="*/ 163 w 327"/>
              <a:gd name="T1" fmla="*/ 0 h 327"/>
              <a:gd name="T2" fmla="*/ 0 w 327"/>
              <a:gd name="T3" fmla="*/ 164 h 327"/>
              <a:gd name="T4" fmla="*/ 163 w 327"/>
              <a:gd name="T5" fmla="*/ 327 h 327"/>
              <a:gd name="T6" fmla="*/ 327 w 327"/>
              <a:gd name="T7" fmla="*/ 164 h 327"/>
              <a:gd name="T8" fmla="*/ 163 w 327"/>
              <a:gd name="T9" fmla="*/ 0 h 327"/>
              <a:gd name="T10" fmla="*/ 149 w 327"/>
              <a:gd name="T11" fmla="*/ 214 h 327"/>
              <a:gd name="T12" fmla="*/ 102 w 327"/>
              <a:gd name="T13" fmla="*/ 167 h 327"/>
              <a:gd name="T14" fmla="*/ 119 w 327"/>
              <a:gd name="T15" fmla="*/ 150 h 327"/>
              <a:gd name="T16" fmla="*/ 147 w 327"/>
              <a:gd name="T17" fmla="*/ 176 h 327"/>
              <a:gd name="T18" fmla="*/ 205 w 327"/>
              <a:gd name="T19" fmla="*/ 113 h 327"/>
              <a:gd name="T20" fmla="*/ 225 w 327"/>
              <a:gd name="T21" fmla="*/ 130 h 327"/>
              <a:gd name="T22" fmla="*/ 149 w 327"/>
              <a:gd name="T23" fmla="*/ 214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7" h="327">
                <a:moveTo>
                  <a:pt x="163" y="0"/>
                </a:moveTo>
                <a:cubicBezTo>
                  <a:pt x="73" y="0"/>
                  <a:pt x="0" y="73"/>
                  <a:pt x="0" y="164"/>
                </a:cubicBezTo>
                <a:cubicBezTo>
                  <a:pt x="0" y="254"/>
                  <a:pt x="73" y="327"/>
                  <a:pt x="163" y="327"/>
                </a:cubicBezTo>
                <a:cubicBezTo>
                  <a:pt x="254" y="327"/>
                  <a:pt x="327" y="254"/>
                  <a:pt x="327" y="164"/>
                </a:cubicBezTo>
                <a:cubicBezTo>
                  <a:pt x="327" y="73"/>
                  <a:pt x="254" y="0"/>
                  <a:pt x="163" y="0"/>
                </a:cubicBezTo>
                <a:close/>
                <a:moveTo>
                  <a:pt x="149" y="214"/>
                </a:moveTo>
                <a:cubicBezTo>
                  <a:pt x="102" y="167"/>
                  <a:pt x="102" y="167"/>
                  <a:pt x="102" y="167"/>
                </a:cubicBezTo>
                <a:cubicBezTo>
                  <a:pt x="119" y="150"/>
                  <a:pt x="119" y="150"/>
                  <a:pt x="119" y="150"/>
                </a:cubicBezTo>
                <a:cubicBezTo>
                  <a:pt x="147" y="176"/>
                  <a:pt x="147" y="176"/>
                  <a:pt x="147" y="176"/>
                </a:cubicBezTo>
                <a:cubicBezTo>
                  <a:pt x="205" y="113"/>
                  <a:pt x="205" y="113"/>
                  <a:pt x="205" y="113"/>
                </a:cubicBezTo>
                <a:cubicBezTo>
                  <a:pt x="225" y="130"/>
                  <a:pt x="225" y="130"/>
                  <a:pt x="225" y="130"/>
                </a:cubicBezTo>
                <a:lnTo>
                  <a:pt x="149" y="21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r>
              <a:rPr lang="uk-UA" sz="24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ID" sz="2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Freeform 5">
            <a:extLst>
              <a:ext uri="{FF2B5EF4-FFF2-40B4-BE49-F238E27FC236}">
                <a16:creationId xmlns:a16="http://schemas.microsoft.com/office/drawing/2014/main" id="{F0D1FB24-2B5C-40C0-8DBF-D4BCC0414477}"/>
              </a:ext>
            </a:extLst>
          </p:cNvPr>
          <p:cNvSpPr>
            <a:spLocks noEditPoints="1"/>
          </p:cNvSpPr>
          <p:nvPr/>
        </p:nvSpPr>
        <p:spPr bwMode="auto">
          <a:xfrm>
            <a:off x="1035263" y="7380267"/>
            <a:ext cx="324000" cy="288000"/>
          </a:xfrm>
          <a:custGeom>
            <a:avLst/>
            <a:gdLst>
              <a:gd name="T0" fmla="*/ 163 w 327"/>
              <a:gd name="T1" fmla="*/ 0 h 327"/>
              <a:gd name="T2" fmla="*/ 0 w 327"/>
              <a:gd name="T3" fmla="*/ 164 h 327"/>
              <a:gd name="T4" fmla="*/ 163 w 327"/>
              <a:gd name="T5" fmla="*/ 327 h 327"/>
              <a:gd name="T6" fmla="*/ 327 w 327"/>
              <a:gd name="T7" fmla="*/ 164 h 327"/>
              <a:gd name="T8" fmla="*/ 163 w 327"/>
              <a:gd name="T9" fmla="*/ 0 h 327"/>
              <a:gd name="T10" fmla="*/ 149 w 327"/>
              <a:gd name="T11" fmla="*/ 214 h 327"/>
              <a:gd name="T12" fmla="*/ 102 w 327"/>
              <a:gd name="T13" fmla="*/ 167 h 327"/>
              <a:gd name="T14" fmla="*/ 119 w 327"/>
              <a:gd name="T15" fmla="*/ 150 h 327"/>
              <a:gd name="T16" fmla="*/ 147 w 327"/>
              <a:gd name="T17" fmla="*/ 176 h 327"/>
              <a:gd name="T18" fmla="*/ 205 w 327"/>
              <a:gd name="T19" fmla="*/ 113 h 327"/>
              <a:gd name="T20" fmla="*/ 225 w 327"/>
              <a:gd name="T21" fmla="*/ 130 h 327"/>
              <a:gd name="T22" fmla="*/ 149 w 327"/>
              <a:gd name="T23" fmla="*/ 214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7" h="327">
                <a:moveTo>
                  <a:pt x="163" y="0"/>
                </a:moveTo>
                <a:cubicBezTo>
                  <a:pt x="73" y="0"/>
                  <a:pt x="0" y="73"/>
                  <a:pt x="0" y="164"/>
                </a:cubicBezTo>
                <a:cubicBezTo>
                  <a:pt x="0" y="254"/>
                  <a:pt x="73" y="327"/>
                  <a:pt x="163" y="327"/>
                </a:cubicBezTo>
                <a:cubicBezTo>
                  <a:pt x="254" y="327"/>
                  <a:pt x="327" y="254"/>
                  <a:pt x="327" y="164"/>
                </a:cubicBezTo>
                <a:cubicBezTo>
                  <a:pt x="327" y="73"/>
                  <a:pt x="254" y="0"/>
                  <a:pt x="163" y="0"/>
                </a:cubicBezTo>
                <a:close/>
                <a:moveTo>
                  <a:pt x="149" y="214"/>
                </a:moveTo>
                <a:cubicBezTo>
                  <a:pt x="102" y="167"/>
                  <a:pt x="102" y="167"/>
                  <a:pt x="102" y="167"/>
                </a:cubicBezTo>
                <a:cubicBezTo>
                  <a:pt x="119" y="150"/>
                  <a:pt x="119" y="150"/>
                  <a:pt x="119" y="150"/>
                </a:cubicBezTo>
                <a:cubicBezTo>
                  <a:pt x="147" y="176"/>
                  <a:pt x="147" y="176"/>
                  <a:pt x="147" y="176"/>
                </a:cubicBezTo>
                <a:cubicBezTo>
                  <a:pt x="205" y="113"/>
                  <a:pt x="205" y="113"/>
                  <a:pt x="205" y="113"/>
                </a:cubicBezTo>
                <a:cubicBezTo>
                  <a:pt x="225" y="130"/>
                  <a:pt x="225" y="130"/>
                  <a:pt x="225" y="130"/>
                </a:cubicBezTo>
                <a:lnTo>
                  <a:pt x="149" y="21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r>
              <a:rPr lang="uk-UA" sz="24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ID" sz="2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97264" y="3052566"/>
            <a:ext cx="942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Строки</a:t>
            </a:r>
            <a:endParaRPr lang="en-US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208853" y="3610747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Зміст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08853" y="3904657"/>
            <a:ext cx="47458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найменування замовника;</a:t>
            </a:r>
            <a:endParaRPr lang="uk-UA" sz="16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16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найменування, місцезнаходження скаржника;</a:t>
            </a:r>
            <a:endParaRPr lang="uk-UA" sz="16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16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підстави </a:t>
            </a:r>
            <a:r>
              <a:rPr lang="uk-UA" sz="16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подання </a:t>
            </a:r>
            <a:r>
              <a:rPr lang="uk-UA" sz="16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скарги;</a:t>
            </a:r>
          </a:p>
          <a:p>
            <a:r>
              <a:rPr lang="uk-UA" sz="16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бґрунтування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порушення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прав та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інтересів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скаржника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пов’язаних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участю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тендері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16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вимоги</a:t>
            </a:r>
            <a:endParaRPr lang="uk-UA" sz="1600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Freeform 5">
            <a:extLst>
              <a:ext uri="{FF2B5EF4-FFF2-40B4-BE49-F238E27FC236}">
                <a16:creationId xmlns:a16="http://schemas.microsoft.com/office/drawing/2014/main" id="{1AF2C376-6DE2-490F-AFD5-8C33F7BDDA98}"/>
              </a:ext>
            </a:extLst>
          </p:cNvPr>
          <p:cNvSpPr>
            <a:spLocks noEditPoints="1"/>
          </p:cNvSpPr>
          <p:nvPr/>
        </p:nvSpPr>
        <p:spPr bwMode="auto">
          <a:xfrm>
            <a:off x="634578" y="5609512"/>
            <a:ext cx="324000" cy="288000"/>
          </a:xfrm>
          <a:custGeom>
            <a:avLst/>
            <a:gdLst>
              <a:gd name="T0" fmla="*/ 163 w 327"/>
              <a:gd name="T1" fmla="*/ 0 h 327"/>
              <a:gd name="T2" fmla="*/ 0 w 327"/>
              <a:gd name="T3" fmla="*/ 164 h 327"/>
              <a:gd name="T4" fmla="*/ 163 w 327"/>
              <a:gd name="T5" fmla="*/ 327 h 327"/>
              <a:gd name="T6" fmla="*/ 327 w 327"/>
              <a:gd name="T7" fmla="*/ 164 h 327"/>
              <a:gd name="T8" fmla="*/ 163 w 327"/>
              <a:gd name="T9" fmla="*/ 0 h 327"/>
              <a:gd name="T10" fmla="*/ 149 w 327"/>
              <a:gd name="T11" fmla="*/ 214 h 327"/>
              <a:gd name="T12" fmla="*/ 102 w 327"/>
              <a:gd name="T13" fmla="*/ 167 h 327"/>
              <a:gd name="T14" fmla="*/ 119 w 327"/>
              <a:gd name="T15" fmla="*/ 150 h 327"/>
              <a:gd name="T16" fmla="*/ 147 w 327"/>
              <a:gd name="T17" fmla="*/ 176 h 327"/>
              <a:gd name="T18" fmla="*/ 205 w 327"/>
              <a:gd name="T19" fmla="*/ 113 h 327"/>
              <a:gd name="T20" fmla="*/ 225 w 327"/>
              <a:gd name="T21" fmla="*/ 130 h 327"/>
              <a:gd name="T22" fmla="*/ 149 w 327"/>
              <a:gd name="T23" fmla="*/ 214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7" h="327">
                <a:moveTo>
                  <a:pt x="163" y="0"/>
                </a:moveTo>
                <a:cubicBezTo>
                  <a:pt x="73" y="0"/>
                  <a:pt x="0" y="73"/>
                  <a:pt x="0" y="164"/>
                </a:cubicBezTo>
                <a:cubicBezTo>
                  <a:pt x="0" y="254"/>
                  <a:pt x="73" y="327"/>
                  <a:pt x="163" y="327"/>
                </a:cubicBezTo>
                <a:cubicBezTo>
                  <a:pt x="254" y="327"/>
                  <a:pt x="327" y="254"/>
                  <a:pt x="327" y="164"/>
                </a:cubicBezTo>
                <a:cubicBezTo>
                  <a:pt x="327" y="73"/>
                  <a:pt x="254" y="0"/>
                  <a:pt x="163" y="0"/>
                </a:cubicBezTo>
                <a:close/>
                <a:moveTo>
                  <a:pt x="149" y="214"/>
                </a:moveTo>
                <a:cubicBezTo>
                  <a:pt x="102" y="167"/>
                  <a:pt x="102" y="167"/>
                  <a:pt x="102" y="167"/>
                </a:cubicBezTo>
                <a:cubicBezTo>
                  <a:pt x="119" y="150"/>
                  <a:pt x="119" y="150"/>
                  <a:pt x="119" y="150"/>
                </a:cubicBezTo>
                <a:cubicBezTo>
                  <a:pt x="147" y="176"/>
                  <a:pt x="147" y="176"/>
                  <a:pt x="147" y="176"/>
                </a:cubicBezTo>
                <a:cubicBezTo>
                  <a:pt x="205" y="113"/>
                  <a:pt x="205" y="113"/>
                  <a:pt x="205" y="113"/>
                </a:cubicBezTo>
                <a:cubicBezTo>
                  <a:pt x="225" y="130"/>
                  <a:pt x="225" y="130"/>
                  <a:pt x="225" y="130"/>
                </a:cubicBezTo>
                <a:lnTo>
                  <a:pt x="149" y="21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r>
              <a:rPr lang="uk-UA" sz="24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ID" sz="2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191361" y="5577620"/>
            <a:ext cx="382175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Докази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для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скарг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тендерну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документацію</a:t>
            </a:r>
            <a:endParaRPr lang="en-US" sz="1600" dirty="0"/>
          </a:p>
        </p:txBody>
      </p:sp>
      <p:sp>
        <p:nvSpPr>
          <p:cNvPr id="37" name="Freeform 5">
            <a:extLst>
              <a:ext uri="{FF2B5EF4-FFF2-40B4-BE49-F238E27FC236}">
                <a16:creationId xmlns:a16="http://schemas.microsoft.com/office/drawing/2014/main" id="{1AF2C376-6DE2-490F-AFD5-8C33F7BDDA98}"/>
              </a:ext>
            </a:extLst>
          </p:cNvPr>
          <p:cNvSpPr>
            <a:spLocks noEditPoints="1"/>
          </p:cNvSpPr>
          <p:nvPr/>
        </p:nvSpPr>
        <p:spPr bwMode="auto">
          <a:xfrm>
            <a:off x="6690761" y="3048647"/>
            <a:ext cx="324000" cy="288000"/>
          </a:xfrm>
          <a:custGeom>
            <a:avLst/>
            <a:gdLst>
              <a:gd name="T0" fmla="*/ 163 w 327"/>
              <a:gd name="T1" fmla="*/ 0 h 327"/>
              <a:gd name="T2" fmla="*/ 0 w 327"/>
              <a:gd name="T3" fmla="*/ 164 h 327"/>
              <a:gd name="T4" fmla="*/ 163 w 327"/>
              <a:gd name="T5" fmla="*/ 327 h 327"/>
              <a:gd name="T6" fmla="*/ 327 w 327"/>
              <a:gd name="T7" fmla="*/ 164 h 327"/>
              <a:gd name="T8" fmla="*/ 163 w 327"/>
              <a:gd name="T9" fmla="*/ 0 h 327"/>
              <a:gd name="T10" fmla="*/ 149 w 327"/>
              <a:gd name="T11" fmla="*/ 214 h 327"/>
              <a:gd name="T12" fmla="*/ 102 w 327"/>
              <a:gd name="T13" fmla="*/ 167 h 327"/>
              <a:gd name="T14" fmla="*/ 119 w 327"/>
              <a:gd name="T15" fmla="*/ 150 h 327"/>
              <a:gd name="T16" fmla="*/ 147 w 327"/>
              <a:gd name="T17" fmla="*/ 176 h 327"/>
              <a:gd name="T18" fmla="*/ 205 w 327"/>
              <a:gd name="T19" fmla="*/ 113 h 327"/>
              <a:gd name="T20" fmla="*/ 225 w 327"/>
              <a:gd name="T21" fmla="*/ 130 h 327"/>
              <a:gd name="T22" fmla="*/ 149 w 327"/>
              <a:gd name="T23" fmla="*/ 214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7" h="327">
                <a:moveTo>
                  <a:pt x="163" y="0"/>
                </a:moveTo>
                <a:cubicBezTo>
                  <a:pt x="73" y="0"/>
                  <a:pt x="0" y="73"/>
                  <a:pt x="0" y="164"/>
                </a:cubicBezTo>
                <a:cubicBezTo>
                  <a:pt x="0" y="254"/>
                  <a:pt x="73" y="327"/>
                  <a:pt x="163" y="327"/>
                </a:cubicBezTo>
                <a:cubicBezTo>
                  <a:pt x="254" y="327"/>
                  <a:pt x="327" y="254"/>
                  <a:pt x="327" y="164"/>
                </a:cubicBezTo>
                <a:cubicBezTo>
                  <a:pt x="327" y="73"/>
                  <a:pt x="254" y="0"/>
                  <a:pt x="163" y="0"/>
                </a:cubicBezTo>
                <a:close/>
                <a:moveTo>
                  <a:pt x="149" y="214"/>
                </a:moveTo>
                <a:cubicBezTo>
                  <a:pt x="102" y="167"/>
                  <a:pt x="102" y="167"/>
                  <a:pt x="102" y="167"/>
                </a:cubicBezTo>
                <a:cubicBezTo>
                  <a:pt x="119" y="150"/>
                  <a:pt x="119" y="150"/>
                  <a:pt x="119" y="150"/>
                </a:cubicBezTo>
                <a:cubicBezTo>
                  <a:pt x="147" y="176"/>
                  <a:pt x="147" y="176"/>
                  <a:pt x="147" y="176"/>
                </a:cubicBezTo>
                <a:cubicBezTo>
                  <a:pt x="205" y="113"/>
                  <a:pt x="205" y="113"/>
                  <a:pt x="205" y="113"/>
                </a:cubicBezTo>
                <a:cubicBezTo>
                  <a:pt x="225" y="130"/>
                  <a:pt x="225" y="130"/>
                  <a:pt x="225" y="130"/>
                </a:cubicBezTo>
                <a:lnTo>
                  <a:pt x="149" y="21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r>
              <a:rPr lang="uk-UA" sz="24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ID" sz="2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247544" y="3016755"/>
            <a:ext cx="16770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Оформлення:</a:t>
            </a:r>
            <a:endParaRPr lang="en-US" b="1" u="sng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88172" y="3552605"/>
            <a:ext cx="51409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uk-UA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uk-UA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формі електронного </a:t>
            </a:r>
            <a:r>
              <a:rPr lang="uk-UA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документа;</a:t>
            </a:r>
          </a:p>
          <a:p>
            <a:pPr marL="285750" indent="-285750">
              <a:buFontTx/>
              <a:buChar char="-"/>
            </a:pPr>
            <a:endParaRPr lang="uk-UA" dirty="0" smtClean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uk-UA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uk-UA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накладенням КЕП;</a:t>
            </a:r>
          </a:p>
          <a:p>
            <a:pPr marL="285750" indent="-285750">
              <a:buFontTx/>
              <a:buChar char="-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dirty="0"/>
              <a:t>шляхом </a:t>
            </a:r>
            <a:r>
              <a:rPr lang="ru-RU" dirty="0" err="1"/>
              <a:t>заповнення</a:t>
            </a:r>
            <a:r>
              <a:rPr lang="ru-RU" dirty="0"/>
              <a:t> </a:t>
            </a:r>
            <a:r>
              <a:rPr lang="ru-RU" dirty="0" err="1"/>
              <a:t>електронних</a:t>
            </a:r>
            <a:r>
              <a:rPr lang="ru-RU" dirty="0"/>
              <a:t> форм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 </a:t>
            </a:r>
            <a:r>
              <a:rPr lang="ru-RU" dirty="0" err="1"/>
              <a:t>окремими</a:t>
            </a:r>
            <a:r>
              <a:rPr lang="ru-RU" dirty="0"/>
              <a:t> полями,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зазначається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у </a:t>
            </a:r>
            <a:r>
              <a:rPr lang="ru-RU" b="1" dirty="0" err="1"/>
              <a:t>повному</a:t>
            </a:r>
            <a:r>
              <a:rPr lang="ru-RU" b="1" dirty="0"/>
              <a:t> </a:t>
            </a:r>
            <a:r>
              <a:rPr lang="ru-RU" b="1" dirty="0" err="1"/>
              <a:t>обсязі</a:t>
            </a:r>
            <a:r>
              <a:rPr lang="ru-RU" b="1" dirty="0"/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інформація</a:t>
            </a:r>
            <a:r>
              <a:rPr lang="ru-RU" dirty="0" smtClean="0"/>
              <a:t> про </a:t>
            </a:r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скарги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 err="1" smtClean="0"/>
              <a:t>підстави</a:t>
            </a:r>
            <a:r>
              <a:rPr lang="ru-RU" dirty="0" smtClean="0"/>
              <a:t>, </a:t>
            </a:r>
            <a:r>
              <a:rPr lang="ru-RU" dirty="0" err="1" smtClean="0"/>
              <a:t>обгрунтування</a:t>
            </a:r>
            <a:r>
              <a:rPr lang="ru-RU" dirty="0" smtClean="0"/>
              <a:t>, </a:t>
            </a:r>
            <a:r>
              <a:rPr lang="ru-RU" dirty="0" err="1" smtClean="0"/>
              <a:t>вимоги</a:t>
            </a:r>
            <a:r>
              <a:rPr lang="ru-RU" dirty="0" smtClean="0"/>
              <a:t>, </a:t>
            </a:r>
            <a:r>
              <a:rPr lang="ru-RU" dirty="0" err="1" smtClean="0"/>
              <a:t>тощо</a:t>
            </a:r>
            <a:r>
              <a:rPr lang="ru-RU" dirty="0" smtClean="0"/>
              <a:t>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New Icon PNG Isolated Photo | PNG Mart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140" y="4362207"/>
            <a:ext cx="274151" cy="27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New Icon PNG Isolated Photo | PNG Mart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72" y="4914510"/>
            <a:ext cx="274151" cy="27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6620256" y="4233672"/>
            <a:ext cx="5408834" cy="2070774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8" name="Рисунок 4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9" t="6800" r="11169" b="24133"/>
          <a:stretch/>
        </p:blipFill>
        <p:spPr>
          <a:xfrm>
            <a:off x="0" y="0"/>
            <a:ext cx="1042417" cy="101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26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Box 175"/>
          <p:cNvSpPr txBox="1"/>
          <p:nvPr/>
        </p:nvSpPr>
        <p:spPr>
          <a:xfrm>
            <a:off x="2333039" y="1321574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DFD463E-885B-43F5-9757-059C89ECF07E}"/>
              </a:ext>
            </a:extLst>
          </p:cNvPr>
          <p:cNvSpPr txBox="1"/>
          <p:nvPr/>
        </p:nvSpPr>
        <p:spPr>
          <a:xfrm>
            <a:off x="6078921" y="94837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ru-RU" sz="3600" b="1"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3600" b="1">
                <a:latin typeface="Arial" pitchFamily="34" charset="0"/>
                <a:cs typeface="Arial" pitchFamily="34" charset="0"/>
              </a:rPr>
            </a:br>
            <a:endParaRPr lang="en-US" sz="3600" b="1">
              <a:solidFill>
                <a:schemeClr val="tx1">
                  <a:lumMod val="65000"/>
                  <a:lumOff val="3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E146823-E785-4AA7-9838-FE33BF03494A}"/>
              </a:ext>
            </a:extLst>
          </p:cNvPr>
          <p:cNvSpPr txBox="1"/>
          <p:nvPr/>
        </p:nvSpPr>
        <p:spPr>
          <a:xfrm>
            <a:off x="8111995" y="1356250"/>
            <a:ext cx="184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600" spc="3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97264" y="243940"/>
            <a:ext cx="98121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 err="1" smtClean="0">
                <a:latin typeface="Arial" pitchFamily="34" charset="0"/>
                <a:cs typeface="Arial" pitchFamily="34" charset="0"/>
              </a:rPr>
              <a:t>Чому</a:t>
            </a:r>
            <a:r>
              <a:rPr lang="ru-RU" alt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800" b="1" dirty="0" err="1">
                <a:latin typeface="Arial" pitchFamily="34" charset="0"/>
                <a:cs typeface="Arial" pitchFamily="34" charset="0"/>
              </a:rPr>
              <a:t>зміни</a:t>
            </a:r>
            <a:r>
              <a:rPr lang="ru-RU" alt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800" b="1" dirty="0" err="1" smtClean="0">
                <a:latin typeface="Arial" pitchFamily="34" charset="0"/>
                <a:cs typeface="Arial" pitchFamily="34" charset="0"/>
              </a:rPr>
              <a:t>відбуваються</a:t>
            </a:r>
            <a:r>
              <a:rPr lang="ru-RU" altLang="ru-RU" sz="2800" b="1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ru-RU" altLang="ru-RU" sz="2800" b="1" dirty="0" err="1" smtClean="0">
                <a:latin typeface="Arial" pitchFamily="34" charset="0"/>
                <a:cs typeface="Arial" pitchFamily="34" charset="0"/>
              </a:rPr>
              <a:t>Чому</a:t>
            </a:r>
            <a:r>
              <a:rPr lang="ru-RU" altLang="ru-RU" sz="2800" b="1" dirty="0" smtClean="0">
                <a:latin typeface="Arial" pitchFamily="34" charset="0"/>
                <a:cs typeface="Arial" pitchFamily="34" charset="0"/>
              </a:rPr>
              <a:t> зараз?</a:t>
            </a:r>
            <a:endParaRPr lang="ru-RU" sz="2800" dirty="0"/>
          </a:p>
        </p:txBody>
      </p:sp>
      <p:grpSp>
        <p:nvGrpSpPr>
          <p:cNvPr id="61" name="Group 1047">
            <a:extLst>
              <a:ext uri="{FF2B5EF4-FFF2-40B4-BE49-F238E27FC236}">
                <a16:creationId xmlns:a16="http://schemas.microsoft.com/office/drawing/2014/main" id="{3ABDB7E8-91CA-465B-9C83-D9327C8B4E1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692844" y="1317615"/>
            <a:ext cx="591156" cy="459018"/>
            <a:chOff x="281" y="748"/>
            <a:chExt cx="4098" cy="3182"/>
          </a:xfrm>
          <a:solidFill>
            <a:schemeClr val="bg1"/>
          </a:solidFill>
        </p:grpSpPr>
        <p:sp>
          <p:nvSpPr>
            <p:cNvPr id="62" name="Freeform 1049">
              <a:extLst>
                <a:ext uri="{FF2B5EF4-FFF2-40B4-BE49-F238E27FC236}">
                  <a16:creationId xmlns:a16="http://schemas.microsoft.com/office/drawing/2014/main" id="{FBFFFDD2-43D5-4A56-AA38-F497F4E1C9A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1" y="748"/>
              <a:ext cx="4098" cy="3182"/>
            </a:xfrm>
            <a:custGeom>
              <a:avLst/>
              <a:gdLst>
                <a:gd name="T0" fmla="*/ 1653 w 4098"/>
                <a:gd name="T1" fmla="*/ 2299 h 3182"/>
                <a:gd name="T2" fmla="*/ 1840 w 4098"/>
                <a:gd name="T3" fmla="*/ 2488 h 3182"/>
                <a:gd name="T4" fmla="*/ 3386 w 4098"/>
                <a:gd name="T5" fmla="*/ 565 h 3182"/>
                <a:gd name="T6" fmla="*/ 3757 w 4098"/>
                <a:gd name="T7" fmla="*/ 207 h 3182"/>
                <a:gd name="T8" fmla="*/ 3727 w 4098"/>
                <a:gd name="T9" fmla="*/ 225 h 3182"/>
                <a:gd name="T10" fmla="*/ 3595 w 4098"/>
                <a:gd name="T11" fmla="*/ 544 h 3182"/>
                <a:gd name="T12" fmla="*/ 3914 w 4098"/>
                <a:gd name="T13" fmla="*/ 413 h 3182"/>
                <a:gd name="T14" fmla="*/ 3933 w 4098"/>
                <a:gd name="T15" fmla="*/ 382 h 3182"/>
                <a:gd name="T16" fmla="*/ 3933 w 4098"/>
                <a:gd name="T17" fmla="*/ 346 h 3182"/>
                <a:gd name="T18" fmla="*/ 3914 w 4098"/>
                <a:gd name="T19" fmla="*/ 316 h 3182"/>
                <a:gd name="T20" fmla="*/ 3824 w 4098"/>
                <a:gd name="T21" fmla="*/ 225 h 3182"/>
                <a:gd name="T22" fmla="*/ 3793 w 4098"/>
                <a:gd name="T23" fmla="*/ 207 h 3182"/>
                <a:gd name="T24" fmla="*/ 163 w 4098"/>
                <a:gd name="T25" fmla="*/ 162 h 3182"/>
                <a:gd name="T26" fmla="*/ 3018 w 4098"/>
                <a:gd name="T27" fmla="*/ 3018 h 3182"/>
                <a:gd name="T28" fmla="*/ 1942 w 4098"/>
                <a:gd name="T29" fmla="*/ 2617 h 3182"/>
                <a:gd name="T30" fmla="*/ 1911 w 4098"/>
                <a:gd name="T31" fmla="*/ 2637 h 3182"/>
                <a:gd name="T32" fmla="*/ 1442 w 4098"/>
                <a:gd name="T33" fmla="*/ 2791 h 3182"/>
                <a:gd name="T34" fmla="*/ 1408 w 4098"/>
                <a:gd name="T35" fmla="*/ 2789 h 3182"/>
                <a:gd name="T36" fmla="*/ 1372 w 4098"/>
                <a:gd name="T37" fmla="*/ 2768 h 3182"/>
                <a:gd name="T38" fmla="*/ 1350 w 4098"/>
                <a:gd name="T39" fmla="*/ 2730 h 3182"/>
                <a:gd name="T40" fmla="*/ 1352 w 4098"/>
                <a:gd name="T41" fmla="*/ 2685 h 3182"/>
                <a:gd name="T42" fmla="*/ 1511 w 4098"/>
                <a:gd name="T43" fmla="*/ 2212 h 3182"/>
                <a:gd name="T44" fmla="*/ 3018 w 4098"/>
                <a:gd name="T45" fmla="*/ 703 h 3182"/>
                <a:gd name="T46" fmla="*/ 163 w 4098"/>
                <a:gd name="T47" fmla="*/ 162 h 3182"/>
                <a:gd name="T48" fmla="*/ 3100 w 4098"/>
                <a:gd name="T49" fmla="*/ 0 h 3182"/>
                <a:gd name="T50" fmla="*/ 3141 w 4098"/>
                <a:gd name="T51" fmla="*/ 11 h 3182"/>
                <a:gd name="T52" fmla="*/ 3170 w 4098"/>
                <a:gd name="T53" fmla="*/ 39 h 3182"/>
                <a:gd name="T54" fmla="*/ 3182 w 4098"/>
                <a:gd name="T55" fmla="*/ 82 h 3182"/>
                <a:gd name="T56" fmla="*/ 3611 w 4098"/>
                <a:gd name="T57" fmla="*/ 109 h 3182"/>
                <a:gd name="T58" fmla="*/ 3670 w 4098"/>
                <a:gd name="T59" fmla="*/ 67 h 3182"/>
                <a:gd name="T60" fmla="*/ 3738 w 4098"/>
                <a:gd name="T61" fmla="*/ 44 h 3182"/>
                <a:gd name="T62" fmla="*/ 3811 w 4098"/>
                <a:gd name="T63" fmla="*/ 44 h 3182"/>
                <a:gd name="T64" fmla="*/ 3881 w 4098"/>
                <a:gd name="T65" fmla="*/ 67 h 3182"/>
                <a:gd name="T66" fmla="*/ 3939 w 4098"/>
                <a:gd name="T67" fmla="*/ 109 h 3182"/>
                <a:gd name="T68" fmla="*/ 4055 w 4098"/>
                <a:gd name="T69" fmla="*/ 228 h 3182"/>
                <a:gd name="T70" fmla="*/ 4087 w 4098"/>
                <a:gd name="T71" fmla="*/ 293 h 3182"/>
                <a:gd name="T72" fmla="*/ 4098 w 4098"/>
                <a:gd name="T73" fmla="*/ 365 h 3182"/>
                <a:gd name="T74" fmla="*/ 4087 w 4098"/>
                <a:gd name="T75" fmla="*/ 437 h 3182"/>
                <a:gd name="T76" fmla="*/ 4055 w 4098"/>
                <a:gd name="T77" fmla="*/ 500 h 3182"/>
                <a:gd name="T78" fmla="*/ 3182 w 4098"/>
                <a:gd name="T79" fmla="*/ 1377 h 3182"/>
                <a:gd name="T80" fmla="*/ 3178 w 4098"/>
                <a:gd name="T81" fmla="*/ 3121 h 3182"/>
                <a:gd name="T82" fmla="*/ 3158 w 4098"/>
                <a:gd name="T83" fmla="*/ 3157 h 3182"/>
                <a:gd name="T84" fmla="*/ 3122 w 4098"/>
                <a:gd name="T85" fmla="*/ 3178 h 3182"/>
                <a:gd name="T86" fmla="*/ 82 w 4098"/>
                <a:gd name="T87" fmla="*/ 3182 h 3182"/>
                <a:gd name="T88" fmla="*/ 41 w 4098"/>
                <a:gd name="T89" fmla="*/ 3171 h 3182"/>
                <a:gd name="T90" fmla="*/ 11 w 4098"/>
                <a:gd name="T91" fmla="*/ 3141 h 3182"/>
                <a:gd name="T92" fmla="*/ 0 w 4098"/>
                <a:gd name="T93" fmla="*/ 3100 h 3182"/>
                <a:gd name="T94" fmla="*/ 2 w 4098"/>
                <a:gd name="T95" fmla="*/ 59 h 3182"/>
                <a:gd name="T96" fmla="*/ 24 w 4098"/>
                <a:gd name="T97" fmla="*/ 23 h 3182"/>
                <a:gd name="T98" fmla="*/ 60 w 4098"/>
                <a:gd name="T99" fmla="*/ 2 h 3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098" h="3182">
                  <a:moveTo>
                    <a:pt x="3386" y="565"/>
                  </a:moveTo>
                  <a:lnTo>
                    <a:pt x="1653" y="2299"/>
                  </a:lnTo>
                  <a:lnTo>
                    <a:pt x="1558" y="2582"/>
                  </a:lnTo>
                  <a:lnTo>
                    <a:pt x="1840" y="2488"/>
                  </a:lnTo>
                  <a:lnTo>
                    <a:pt x="3574" y="754"/>
                  </a:lnTo>
                  <a:lnTo>
                    <a:pt x="3386" y="565"/>
                  </a:lnTo>
                  <a:close/>
                  <a:moveTo>
                    <a:pt x="3775" y="205"/>
                  </a:moveTo>
                  <a:lnTo>
                    <a:pt x="3757" y="207"/>
                  </a:lnTo>
                  <a:lnTo>
                    <a:pt x="3740" y="213"/>
                  </a:lnTo>
                  <a:lnTo>
                    <a:pt x="3727" y="225"/>
                  </a:lnTo>
                  <a:lnTo>
                    <a:pt x="3502" y="449"/>
                  </a:lnTo>
                  <a:lnTo>
                    <a:pt x="3595" y="544"/>
                  </a:lnTo>
                  <a:lnTo>
                    <a:pt x="3689" y="638"/>
                  </a:lnTo>
                  <a:lnTo>
                    <a:pt x="3914" y="413"/>
                  </a:lnTo>
                  <a:lnTo>
                    <a:pt x="3925" y="398"/>
                  </a:lnTo>
                  <a:lnTo>
                    <a:pt x="3933" y="382"/>
                  </a:lnTo>
                  <a:lnTo>
                    <a:pt x="3935" y="365"/>
                  </a:lnTo>
                  <a:lnTo>
                    <a:pt x="3933" y="346"/>
                  </a:lnTo>
                  <a:lnTo>
                    <a:pt x="3925" y="330"/>
                  </a:lnTo>
                  <a:lnTo>
                    <a:pt x="3914" y="316"/>
                  </a:lnTo>
                  <a:lnTo>
                    <a:pt x="3914" y="316"/>
                  </a:lnTo>
                  <a:lnTo>
                    <a:pt x="3824" y="225"/>
                  </a:lnTo>
                  <a:lnTo>
                    <a:pt x="3809" y="213"/>
                  </a:lnTo>
                  <a:lnTo>
                    <a:pt x="3793" y="207"/>
                  </a:lnTo>
                  <a:lnTo>
                    <a:pt x="3775" y="205"/>
                  </a:lnTo>
                  <a:close/>
                  <a:moveTo>
                    <a:pt x="163" y="162"/>
                  </a:moveTo>
                  <a:lnTo>
                    <a:pt x="163" y="3018"/>
                  </a:lnTo>
                  <a:lnTo>
                    <a:pt x="3018" y="3018"/>
                  </a:lnTo>
                  <a:lnTo>
                    <a:pt x="3018" y="1541"/>
                  </a:lnTo>
                  <a:lnTo>
                    <a:pt x="1942" y="2617"/>
                  </a:lnTo>
                  <a:lnTo>
                    <a:pt x="1929" y="2628"/>
                  </a:lnTo>
                  <a:lnTo>
                    <a:pt x="1911" y="2637"/>
                  </a:lnTo>
                  <a:lnTo>
                    <a:pt x="1455" y="2788"/>
                  </a:lnTo>
                  <a:lnTo>
                    <a:pt x="1442" y="2791"/>
                  </a:lnTo>
                  <a:lnTo>
                    <a:pt x="1429" y="2792"/>
                  </a:lnTo>
                  <a:lnTo>
                    <a:pt x="1408" y="2789"/>
                  </a:lnTo>
                  <a:lnTo>
                    <a:pt x="1388" y="2782"/>
                  </a:lnTo>
                  <a:lnTo>
                    <a:pt x="1372" y="2768"/>
                  </a:lnTo>
                  <a:lnTo>
                    <a:pt x="1357" y="2750"/>
                  </a:lnTo>
                  <a:lnTo>
                    <a:pt x="1350" y="2730"/>
                  </a:lnTo>
                  <a:lnTo>
                    <a:pt x="1347" y="2708"/>
                  </a:lnTo>
                  <a:lnTo>
                    <a:pt x="1352" y="2685"/>
                  </a:lnTo>
                  <a:lnTo>
                    <a:pt x="1504" y="2229"/>
                  </a:lnTo>
                  <a:lnTo>
                    <a:pt x="1511" y="2212"/>
                  </a:lnTo>
                  <a:lnTo>
                    <a:pt x="1524" y="2197"/>
                  </a:lnTo>
                  <a:lnTo>
                    <a:pt x="3018" y="703"/>
                  </a:lnTo>
                  <a:lnTo>
                    <a:pt x="3018" y="162"/>
                  </a:lnTo>
                  <a:lnTo>
                    <a:pt x="163" y="162"/>
                  </a:lnTo>
                  <a:close/>
                  <a:moveTo>
                    <a:pt x="82" y="0"/>
                  </a:moveTo>
                  <a:lnTo>
                    <a:pt x="3100" y="0"/>
                  </a:lnTo>
                  <a:lnTo>
                    <a:pt x="3122" y="2"/>
                  </a:lnTo>
                  <a:lnTo>
                    <a:pt x="3141" y="11"/>
                  </a:lnTo>
                  <a:lnTo>
                    <a:pt x="3158" y="23"/>
                  </a:lnTo>
                  <a:lnTo>
                    <a:pt x="3170" y="39"/>
                  </a:lnTo>
                  <a:lnTo>
                    <a:pt x="3178" y="59"/>
                  </a:lnTo>
                  <a:lnTo>
                    <a:pt x="3182" y="82"/>
                  </a:lnTo>
                  <a:lnTo>
                    <a:pt x="3182" y="539"/>
                  </a:lnTo>
                  <a:lnTo>
                    <a:pt x="3611" y="109"/>
                  </a:lnTo>
                  <a:lnTo>
                    <a:pt x="3639" y="85"/>
                  </a:lnTo>
                  <a:lnTo>
                    <a:pt x="3670" y="67"/>
                  </a:lnTo>
                  <a:lnTo>
                    <a:pt x="3703" y="53"/>
                  </a:lnTo>
                  <a:lnTo>
                    <a:pt x="3738" y="44"/>
                  </a:lnTo>
                  <a:lnTo>
                    <a:pt x="3775" y="42"/>
                  </a:lnTo>
                  <a:lnTo>
                    <a:pt x="3811" y="44"/>
                  </a:lnTo>
                  <a:lnTo>
                    <a:pt x="3847" y="53"/>
                  </a:lnTo>
                  <a:lnTo>
                    <a:pt x="3881" y="67"/>
                  </a:lnTo>
                  <a:lnTo>
                    <a:pt x="3910" y="85"/>
                  </a:lnTo>
                  <a:lnTo>
                    <a:pt x="3939" y="109"/>
                  </a:lnTo>
                  <a:lnTo>
                    <a:pt x="4030" y="201"/>
                  </a:lnTo>
                  <a:lnTo>
                    <a:pt x="4055" y="228"/>
                  </a:lnTo>
                  <a:lnTo>
                    <a:pt x="4073" y="259"/>
                  </a:lnTo>
                  <a:lnTo>
                    <a:pt x="4087" y="293"/>
                  </a:lnTo>
                  <a:lnTo>
                    <a:pt x="4096" y="328"/>
                  </a:lnTo>
                  <a:lnTo>
                    <a:pt x="4098" y="365"/>
                  </a:lnTo>
                  <a:lnTo>
                    <a:pt x="4096" y="401"/>
                  </a:lnTo>
                  <a:lnTo>
                    <a:pt x="4087" y="437"/>
                  </a:lnTo>
                  <a:lnTo>
                    <a:pt x="4073" y="469"/>
                  </a:lnTo>
                  <a:lnTo>
                    <a:pt x="4055" y="500"/>
                  </a:lnTo>
                  <a:lnTo>
                    <a:pt x="4030" y="529"/>
                  </a:lnTo>
                  <a:lnTo>
                    <a:pt x="3182" y="1377"/>
                  </a:lnTo>
                  <a:lnTo>
                    <a:pt x="3182" y="3100"/>
                  </a:lnTo>
                  <a:lnTo>
                    <a:pt x="3178" y="3121"/>
                  </a:lnTo>
                  <a:lnTo>
                    <a:pt x="3170" y="3141"/>
                  </a:lnTo>
                  <a:lnTo>
                    <a:pt x="3158" y="3157"/>
                  </a:lnTo>
                  <a:lnTo>
                    <a:pt x="3141" y="3171"/>
                  </a:lnTo>
                  <a:lnTo>
                    <a:pt x="3122" y="3178"/>
                  </a:lnTo>
                  <a:lnTo>
                    <a:pt x="3100" y="3182"/>
                  </a:lnTo>
                  <a:lnTo>
                    <a:pt x="82" y="3182"/>
                  </a:lnTo>
                  <a:lnTo>
                    <a:pt x="60" y="3178"/>
                  </a:lnTo>
                  <a:lnTo>
                    <a:pt x="41" y="3171"/>
                  </a:lnTo>
                  <a:lnTo>
                    <a:pt x="24" y="3157"/>
                  </a:lnTo>
                  <a:lnTo>
                    <a:pt x="11" y="3141"/>
                  </a:lnTo>
                  <a:lnTo>
                    <a:pt x="2" y="3121"/>
                  </a:lnTo>
                  <a:lnTo>
                    <a:pt x="0" y="3100"/>
                  </a:lnTo>
                  <a:lnTo>
                    <a:pt x="0" y="82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3" name="Freeform 1050">
              <a:extLst>
                <a:ext uri="{FF2B5EF4-FFF2-40B4-BE49-F238E27FC236}">
                  <a16:creationId xmlns:a16="http://schemas.microsoft.com/office/drawing/2014/main" id="{3EBAB09B-BA76-40E2-A726-FF4B0BC3B1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8" y="1258"/>
              <a:ext cx="241" cy="163"/>
            </a:xfrm>
            <a:custGeom>
              <a:avLst/>
              <a:gdLst>
                <a:gd name="T0" fmla="*/ 82 w 241"/>
                <a:gd name="T1" fmla="*/ 0 h 163"/>
                <a:gd name="T2" fmla="*/ 159 w 241"/>
                <a:gd name="T3" fmla="*/ 0 h 163"/>
                <a:gd name="T4" fmla="*/ 181 w 241"/>
                <a:gd name="T5" fmla="*/ 3 h 163"/>
                <a:gd name="T6" fmla="*/ 201 w 241"/>
                <a:gd name="T7" fmla="*/ 11 h 163"/>
                <a:gd name="T8" fmla="*/ 217 w 241"/>
                <a:gd name="T9" fmla="*/ 24 h 163"/>
                <a:gd name="T10" fmla="*/ 230 w 241"/>
                <a:gd name="T11" fmla="*/ 40 h 163"/>
                <a:gd name="T12" fmla="*/ 238 w 241"/>
                <a:gd name="T13" fmla="*/ 60 h 163"/>
                <a:gd name="T14" fmla="*/ 241 w 241"/>
                <a:gd name="T15" fmla="*/ 81 h 163"/>
                <a:gd name="T16" fmla="*/ 238 w 241"/>
                <a:gd name="T17" fmla="*/ 103 h 163"/>
                <a:gd name="T18" fmla="*/ 230 w 241"/>
                <a:gd name="T19" fmla="*/ 123 h 163"/>
                <a:gd name="T20" fmla="*/ 217 w 241"/>
                <a:gd name="T21" fmla="*/ 139 h 163"/>
                <a:gd name="T22" fmla="*/ 201 w 241"/>
                <a:gd name="T23" fmla="*/ 152 h 163"/>
                <a:gd name="T24" fmla="*/ 181 w 241"/>
                <a:gd name="T25" fmla="*/ 160 h 163"/>
                <a:gd name="T26" fmla="*/ 159 w 241"/>
                <a:gd name="T27" fmla="*/ 163 h 163"/>
                <a:gd name="T28" fmla="*/ 82 w 241"/>
                <a:gd name="T29" fmla="*/ 163 h 163"/>
                <a:gd name="T30" fmla="*/ 59 w 241"/>
                <a:gd name="T31" fmla="*/ 160 h 163"/>
                <a:gd name="T32" fmla="*/ 41 w 241"/>
                <a:gd name="T33" fmla="*/ 152 h 163"/>
                <a:gd name="T34" fmla="*/ 23 w 241"/>
                <a:gd name="T35" fmla="*/ 139 h 163"/>
                <a:gd name="T36" fmla="*/ 11 w 241"/>
                <a:gd name="T37" fmla="*/ 123 h 163"/>
                <a:gd name="T38" fmla="*/ 2 w 241"/>
                <a:gd name="T39" fmla="*/ 103 h 163"/>
                <a:gd name="T40" fmla="*/ 0 w 241"/>
                <a:gd name="T41" fmla="*/ 81 h 163"/>
                <a:gd name="T42" fmla="*/ 2 w 241"/>
                <a:gd name="T43" fmla="*/ 60 h 163"/>
                <a:gd name="T44" fmla="*/ 11 w 241"/>
                <a:gd name="T45" fmla="*/ 40 h 163"/>
                <a:gd name="T46" fmla="*/ 23 w 241"/>
                <a:gd name="T47" fmla="*/ 24 h 163"/>
                <a:gd name="T48" fmla="*/ 41 w 241"/>
                <a:gd name="T49" fmla="*/ 11 h 163"/>
                <a:gd name="T50" fmla="*/ 59 w 241"/>
                <a:gd name="T51" fmla="*/ 3 h 163"/>
                <a:gd name="T52" fmla="*/ 82 w 241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41" h="163">
                  <a:moveTo>
                    <a:pt x="82" y="0"/>
                  </a:moveTo>
                  <a:lnTo>
                    <a:pt x="159" y="0"/>
                  </a:lnTo>
                  <a:lnTo>
                    <a:pt x="181" y="3"/>
                  </a:lnTo>
                  <a:lnTo>
                    <a:pt x="201" y="11"/>
                  </a:lnTo>
                  <a:lnTo>
                    <a:pt x="217" y="24"/>
                  </a:lnTo>
                  <a:lnTo>
                    <a:pt x="230" y="40"/>
                  </a:lnTo>
                  <a:lnTo>
                    <a:pt x="238" y="60"/>
                  </a:lnTo>
                  <a:lnTo>
                    <a:pt x="241" y="81"/>
                  </a:lnTo>
                  <a:lnTo>
                    <a:pt x="238" y="103"/>
                  </a:lnTo>
                  <a:lnTo>
                    <a:pt x="230" y="123"/>
                  </a:lnTo>
                  <a:lnTo>
                    <a:pt x="217" y="139"/>
                  </a:lnTo>
                  <a:lnTo>
                    <a:pt x="201" y="152"/>
                  </a:lnTo>
                  <a:lnTo>
                    <a:pt x="181" y="160"/>
                  </a:lnTo>
                  <a:lnTo>
                    <a:pt x="159" y="163"/>
                  </a:lnTo>
                  <a:lnTo>
                    <a:pt x="82" y="163"/>
                  </a:lnTo>
                  <a:lnTo>
                    <a:pt x="59" y="160"/>
                  </a:lnTo>
                  <a:lnTo>
                    <a:pt x="41" y="152"/>
                  </a:lnTo>
                  <a:lnTo>
                    <a:pt x="23" y="139"/>
                  </a:lnTo>
                  <a:lnTo>
                    <a:pt x="11" y="123"/>
                  </a:lnTo>
                  <a:lnTo>
                    <a:pt x="2" y="103"/>
                  </a:lnTo>
                  <a:lnTo>
                    <a:pt x="0" y="81"/>
                  </a:lnTo>
                  <a:lnTo>
                    <a:pt x="2" y="60"/>
                  </a:lnTo>
                  <a:lnTo>
                    <a:pt x="11" y="40"/>
                  </a:lnTo>
                  <a:lnTo>
                    <a:pt x="23" y="24"/>
                  </a:lnTo>
                  <a:lnTo>
                    <a:pt x="41" y="11"/>
                  </a:lnTo>
                  <a:lnTo>
                    <a:pt x="59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4" name="Freeform 1051">
              <a:extLst>
                <a:ext uri="{FF2B5EF4-FFF2-40B4-BE49-F238E27FC236}">
                  <a16:creationId xmlns:a16="http://schemas.microsoft.com/office/drawing/2014/main" id="{9EED82F4-2575-46CD-A7BE-18A911A669E2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" y="1258"/>
              <a:ext cx="1651" cy="163"/>
            </a:xfrm>
            <a:custGeom>
              <a:avLst/>
              <a:gdLst>
                <a:gd name="T0" fmla="*/ 81 w 1651"/>
                <a:gd name="T1" fmla="*/ 0 h 163"/>
                <a:gd name="T2" fmla="*/ 1569 w 1651"/>
                <a:gd name="T3" fmla="*/ 0 h 163"/>
                <a:gd name="T4" fmla="*/ 1591 w 1651"/>
                <a:gd name="T5" fmla="*/ 3 h 163"/>
                <a:gd name="T6" fmla="*/ 1610 w 1651"/>
                <a:gd name="T7" fmla="*/ 11 h 163"/>
                <a:gd name="T8" fmla="*/ 1627 w 1651"/>
                <a:gd name="T9" fmla="*/ 24 h 163"/>
                <a:gd name="T10" fmla="*/ 1639 w 1651"/>
                <a:gd name="T11" fmla="*/ 40 h 163"/>
                <a:gd name="T12" fmla="*/ 1648 w 1651"/>
                <a:gd name="T13" fmla="*/ 60 h 163"/>
                <a:gd name="T14" fmla="*/ 1651 w 1651"/>
                <a:gd name="T15" fmla="*/ 81 h 163"/>
                <a:gd name="T16" fmla="*/ 1648 w 1651"/>
                <a:gd name="T17" fmla="*/ 103 h 163"/>
                <a:gd name="T18" fmla="*/ 1639 w 1651"/>
                <a:gd name="T19" fmla="*/ 123 h 163"/>
                <a:gd name="T20" fmla="*/ 1627 w 1651"/>
                <a:gd name="T21" fmla="*/ 139 h 163"/>
                <a:gd name="T22" fmla="*/ 1610 w 1651"/>
                <a:gd name="T23" fmla="*/ 152 h 163"/>
                <a:gd name="T24" fmla="*/ 1591 w 1651"/>
                <a:gd name="T25" fmla="*/ 160 h 163"/>
                <a:gd name="T26" fmla="*/ 1569 w 1651"/>
                <a:gd name="T27" fmla="*/ 163 h 163"/>
                <a:gd name="T28" fmla="*/ 81 w 1651"/>
                <a:gd name="T29" fmla="*/ 163 h 163"/>
                <a:gd name="T30" fmla="*/ 60 w 1651"/>
                <a:gd name="T31" fmla="*/ 160 h 163"/>
                <a:gd name="T32" fmla="*/ 40 w 1651"/>
                <a:gd name="T33" fmla="*/ 152 h 163"/>
                <a:gd name="T34" fmla="*/ 24 w 1651"/>
                <a:gd name="T35" fmla="*/ 139 h 163"/>
                <a:gd name="T36" fmla="*/ 11 w 1651"/>
                <a:gd name="T37" fmla="*/ 123 h 163"/>
                <a:gd name="T38" fmla="*/ 3 w 1651"/>
                <a:gd name="T39" fmla="*/ 103 h 163"/>
                <a:gd name="T40" fmla="*/ 0 w 1651"/>
                <a:gd name="T41" fmla="*/ 81 h 163"/>
                <a:gd name="T42" fmla="*/ 3 w 1651"/>
                <a:gd name="T43" fmla="*/ 60 h 163"/>
                <a:gd name="T44" fmla="*/ 11 w 1651"/>
                <a:gd name="T45" fmla="*/ 40 h 163"/>
                <a:gd name="T46" fmla="*/ 24 w 1651"/>
                <a:gd name="T47" fmla="*/ 24 h 163"/>
                <a:gd name="T48" fmla="*/ 40 w 1651"/>
                <a:gd name="T49" fmla="*/ 11 h 163"/>
                <a:gd name="T50" fmla="*/ 60 w 1651"/>
                <a:gd name="T51" fmla="*/ 3 h 163"/>
                <a:gd name="T52" fmla="*/ 81 w 1651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51" h="163">
                  <a:moveTo>
                    <a:pt x="81" y="0"/>
                  </a:moveTo>
                  <a:lnTo>
                    <a:pt x="1569" y="0"/>
                  </a:lnTo>
                  <a:lnTo>
                    <a:pt x="1591" y="3"/>
                  </a:lnTo>
                  <a:lnTo>
                    <a:pt x="1610" y="11"/>
                  </a:lnTo>
                  <a:lnTo>
                    <a:pt x="1627" y="24"/>
                  </a:lnTo>
                  <a:lnTo>
                    <a:pt x="1639" y="40"/>
                  </a:lnTo>
                  <a:lnTo>
                    <a:pt x="1648" y="60"/>
                  </a:lnTo>
                  <a:lnTo>
                    <a:pt x="1651" y="81"/>
                  </a:lnTo>
                  <a:lnTo>
                    <a:pt x="1648" y="103"/>
                  </a:lnTo>
                  <a:lnTo>
                    <a:pt x="1639" y="123"/>
                  </a:lnTo>
                  <a:lnTo>
                    <a:pt x="1627" y="139"/>
                  </a:lnTo>
                  <a:lnTo>
                    <a:pt x="1610" y="152"/>
                  </a:lnTo>
                  <a:lnTo>
                    <a:pt x="1591" y="160"/>
                  </a:lnTo>
                  <a:lnTo>
                    <a:pt x="1569" y="163"/>
                  </a:lnTo>
                  <a:lnTo>
                    <a:pt x="81" y="163"/>
                  </a:lnTo>
                  <a:lnTo>
                    <a:pt x="60" y="160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1" y="123"/>
                  </a:lnTo>
                  <a:lnTo>
                    <a:pt x="3" y="103"/>
                  </a:lnTo>
                  <a:lnTo>
                    <a:pt x="0" y="81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5" name="Freeform 1052">
              <a:extLst>
                <a:ext uri="{FF2B5EF4-FFF2-40B4-BE49-F238E27FC236}">
                  <a16:creationId xmlns:a16="http://schemas.microsoft.com/office/drawing/2014/main" id="{74169731-07FC-4957-98C7-BB8C433AE525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" y="1734"/>
              <a:ext cx="1572" cy="163"/>
            </a:xfrm>
            <a:custGeom>
              <a:avLst/>
              <a:gdLst>
                <a:gd name="T0" fmla="*/ 81 w 1572"/>
                <a:gd name="T1" fmla="*/ 0 h 163"/>
                <a:gd name="T2" fmla="*/ 1492 w 1572"/>
                <a:gd name="T3" fmla="*/ 0 h 163"/>
                <a:gd name="T4" fmla="*/ 1513 w 1572"/>
                <a:gd name="T5" fmla="*/ 2 h 163"/>
                <a:gd name="T6" fmla="*/ 1533 w 1572"/>
                <a:gd name="T7" fmla="*/ 11 h 163"/>
                <a:gd name="T8" fmla="*/ 1549 w 1572"/>
                <a:gd name="T9" fmla="*/ 24 h 163"/>
                <a:gd name="T10" fmla="*/ 1561 w 1572"/>
                <a:gd name="T11" fmla="*/ 40 h 163"/>
                <a:gd name="T12" fmla="*/ 1570 w 1572"/>
                <a:gd name="T13" fmla="*/ 60 h 163"/>
                <a:gd name="T14" fmla="*/ 1572 w 1572"/>
                <a:gd name="T15" fmla="*/ 81 h 163"/>
                <a:gd name="T16" fmla="*/ 1570 w 1572"/>
                <a:gd name="T17" fmla="*/ 103 h 163"/>
                <a:gd name="T18" fmla="*/ 1561 w 1572"/>
                <a:gd name="T19" fmla="*/ 123 h 163"/>
                <a:gd name="T20" fmla="*/ 1549 w 1572"/>
                <a:gd name="T21" fmla="*/ 139 h 163"/>
                <a:gd name="T22" fmla="*/ 1533 w 1572"/>
                <a:gd name="T23" fmla="*/ 151 h 163"/>
                <a:gd name="T24" fmla="*/ 1513 w 1572"/>
                <a:gd name="T25" fmla="*/ 160 h 163"/>
                <a:gd name="T26" fmla="*/ 1492 w 1572"/>
                <a:gd name="T27" fmla="*/ 163 h 163"/>
                <a:gd name="T28" fmla="*/ 81 w 1572"/>
                <a:gd name="T29" fmla="*/ 163 h 163"/>
                <a:gd name="T30" fmla="*/ 60 w 1572"/>
                <a:gd name="T31" fmla="*/ 160 h 163"/>
                <a:gd name="T32" fmla="*/ 40 w 1572"/>
                <a:gd name="T33" fmla="*/ 151 h 163"/>
                <a:gd name="T34" fmla="*/ 24 w 1572"/>
                <a:gd name="T35" fmla="*/ 139 h 163"/>
                <a:gd name="T36" fmla="*/ 11 w 1572"/>
                <a:gd name="T37" fmla="*/ 123 h 163"/>
                <a:gd name="T38" fmla="*/ 3 w 1572"/>
                <a:gd name="T39" fmla="*/ 103 h 163"/>
                <a:gd name="T40" fmla="*/ 0 w 1572"/>
                <a:gd name="T41" fmla="*/ 81 h 163"/>
                <a:gd name="T42" fmla="*/ 3 w 1572"/>
                <a:gd name="T43" fmla="*/ 60 h 163"/>
                <a:gd name="T44" fmla="*/ 11 w 1572"/>
                <a:gd name="T45" fmla="*/ 40 h 163"/>
                <a:gd name="T46" fmla="*/ 24 w 1572"/>
                <a:gd name="T47" fmla="*/ 24 h 163"/>
                <a:gd name="T48" fmla="*/ 40 w 1572"/>
                <a:gd name="T49" fmla="*/ 11 h 163"/>
                <a:gd name="T50" fmla="*/ 60 w 1572"/>
                <a:gd name="T51" fmla="*/ 2 h 163"/>
                <a:gd name="T52" fmla="*/ 81 w 1572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2" h="163">
                  <a:moveTo>
                    <a:pt x="81" y="0"/>
                  </a:moveTo>
                  <a:lnTo>
                    <a:pt x="1492" y="0"/>
                  </a:lnTo>
                  <a:lnTo>
                    <a:pt x="1513" y="2"/>
                  </a:lnTo>
                  <a:lnTo>
                    <a:pt x="1533" y="11"/>
                  </a:lnTo>
                  <a:lnTo>
                    <a:pt x="1549" y="24"/>
                  </a:lnTo>
                  <a:lnTo>
                    <a:pt x="1561" y="40"/>
                  </a:lnTo>
                  <a:lnTo>
                    <a:pt x="1570" y="60"/>
                  </a:lnTo>
                  <a:lnTo>
                    <a:pt x="1572" y="81"/>
                  </a:lnTo>
                  <a:lnTo>
                    <a:pt x="1570" y="103"/>
                  </a:lnTo>
                  <a:lnTo>
                    <a:pt x="1561" y="123"/>
                  </a:lnTo>
                  <a:lnTo>
                    <a:pt x="1549" y="139"/>
                  </a:lnTo>
                  <a:lnTo>
                    <a:pt x="1533" y="151"/>
                  </a:lnTo>
                  <a:lnTo>
                    <a:pt x="1513" y="160"/>
                  </a:lnTo>
                  <a:lnTo>
                    <a:pt x="1492" y="163"/>
                  </a:lnTo>
                  <a:lnTo>
                    <a:pt x="81" y="163"/>
                  </a:lnTo>
                  <a:lnTo>
                    <a:pt x="60" y="160"/>
                  </a:lnTo>
                  <a:lnTo>
                    <a:pt x="40" y="151"/>
                  </a:lnTo>
                  <a:lnTo>
                    <a:pt x="24" y="139"/>
                  </a:lnTo>
                  <a:lnTo>
                    <a:pt x="11" y="123"/>
                  </a:lnTo>
                  <a:lnTo>
                    <a:pt x="3" y="103"/>
                  </a:lnTo>
                  <a:lnTo>
                    <a:pt x="0" y="81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6" name="Freeform 1053">
              <a:extLst>
                <a:ext uri="{FF2B5EF4-FFF2-40B4-BE49-F238E27FC236}">
                  <a16:creationId xmlns:a16="http://schemas.microsoft.com/office/drawing/2014/main" id="{90915334-93CA-49C7-BEBE-A5AE38825960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" y="2210"/>
              <a:ext cx="1062" cy="162"/>
            </a:xfrm>
            <a:custGeom>
              <a:avLst/>
              <a:gdLst>
                <a:gd name="T0" fmla="*/ 81 w 1062"/>
                <a:gd name="T1" fmla="*/ 0 h 162"/>
                <a:gd name="T2" fmla="*/ 981 w 1062"/>
                <a:gd name="T3" fmla="*/ 0 h 162"/>
                <a:gd name="T4" fmla="*/ 1002 w 1062"/>
                <a:gd name="T5" fmla="*/ 2 h 162"/>
                <a:gd name="T6" fmla="*/ 1022 w 1062"/>
                <a:gd name="T7" fmla="*/ 11 h 162"/>
                <a:gd name="T8" fmla="*/ 1038 w 1062"/>
                <a:gd name="T9" fmla="*/ 23 h 162"/>
                <a:gd name="T10" fmla="*/ 1051 w 1062"/>
                <a:gd name="T11" fmla="*/ 39 h 162"/>
                <a:gd name="T12" fmla="*/ 1059 w 1062"/>
                <a:gd name="T13" fmla="*/ 59 h 162"/>
                <a:gd name="T14" fmla="*/ 1062 w 1062"/>
                <a:gd name="T15" fmla="*/ 80 h 162"/>
                <a:gd name="T16" fmla="*/ 1059 w 1062"/>
                <a:gd name="T17" fmla="*/ 103 h 162"/>
                <a:gd name="T18" fmla="*/ 1051 w 1062"/>
                <a:gd name="T19" fmla="*/ 123 h 162"/>
                <a:gd name="T20" fmla="*/ 1038 w 1062"/>
                <a:gd name="T21" fmla="*/ 139 h 162"/>
                <a:gd name="T22" fmla="*/ 1022 w 1062"/>
                <a:gd name="T23" fmla="*/ 151 h 162"/>
                <a:gd name="T24" fmla="*/ 1002 w 1062"/>
                <a:gd name="T25" fmla="*/ 160 h 162"/>
                <a:gd name="T26" fmla="*/ 981 w 1062"/>
                <a:gd name="T27" fmla="*/ 162 h 162"/>
                <a:gd name="T28" fmla="*/ 81 w 1062"/>
                <a:gd name="T29" fmla="*/ 162 h 162"/>
                <a:gd name="T30" fmla="*/ 60 w 1062"/>
                <a:gd name="T31" fmla="*/ 160 h 162"/>
                <a:gd name="T32" fmla="*/ 40 w 1062"/>
                <a:gd name="T33" fmla="*/ 151 h 162"/>
                <a:gd name="T34" fmla="*/ 24 w 1062"/>
                <a:gd name="T35" fmla="*/ 139 h 162"/>
                <a:gd name="T36" fmla="*/ 11 w 1062"/>
                <a:gd name="T37" fmla="*/ 123 h 162"/>
                <a:gd name="T38" fmla="*/ 3 w 1062"/>
                <a:gd name="T39" fmla="*/ 103 h 162"/>
                <a:gd name="T40" fmla="*/ 0 w 1062"/>
                <a:gd name="T41" fmla="*/ 80 h 162"/>
                <a:gd name="T42" fmla="*/ 3 w 1062"/>
                <a:gd name="T43" fmla="*/ 59 h 162"/>
                <a:gd name="T44" fmla="*/ 11 w 1062"/>
                <a:gd name="T45" fmla="*/ 39 h 162"/>
                <a:gd name="T46" fmla="*/ 24 w 1062"/>
                <a:gd name="T47" fmla="*/ 23 h 162"/>
                <a:gd name="T48" fmla="*/ 40 w 1062"/>
                <a:gd name="T49" fmla="*/ 11 h 162"/>
                <a:gd name="T50" fmla="*/ 60 w 1062"/>
                <a:gd name="T51" fmla="*/ 2 h 162"/>
                <a:gd name="T52" fmla="*/ 81 w 1062"/>
                <a:gd name="T53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62" h="162">
                  <a:moveTo>
                    <a:pt x="81" y="0"/>
                  </a:moveTo>
                  <a:lnTo>
                    <a:pt x="981" y="0"/>
                  </a:lnTo>
                  <a:lnTo>
                    <a:pt x="1002" y="2"/>
                  </a:lnTo>
                  <a:lnTo>
                    <a:pt x="1022" y="11"/>
                  </a:lnTo>
                  <a:lnTo>
                    <a:pt x="1038" y="23"/>
                  </a:lnTo>
                  <a:lnTo>
                    <a:pt x="1051" y="39"/>
                  </a:lnTo>
                  <a:lnTo>
                    <a:pt x="1059" y="59"/>
                  </a:lnTo>
                  <a:lnTo>
                    <a:pt x="1062" y="80"/>
                  </a:lnTo>
                  <a:lnTo>
                    <a:pt x="1059" y="103"/>
                  </a:lnTo>
                  <a:lnTo>
                    <a:pt x="1051" y="123"/>
                  </a:lnTo>
                  <a:lnTo>
                    <a:pt x="1038" y="139"/>
                  </a:lnTo>
                  <a:lnTo>
                    <a:pt x="1022" y="151"/>
                  </a:lnTo>
                  <a:lnTo>
                    <a:pt x="1002" y="160"/>
                  </a:lnTo>
                  <a:lnTo>
                    <a:pt x="981" y="162"/>
                  </a:lnTo>
                  <a:lnTo>
                    <a:pt x="81" y="162"/>
                  </a:lnTo>
                  <a:lnTo>
                    <a:pt x="60" y="160"/>
                  </a:lnTo>
                  <a:lnTo>
                    <a:pt x="40" y="151"/>
                  </a:lnTo>
                  <a:lnTo>
                    <a:pt x="24" y="139"/>
                  </a:lnTo>
                  <a:lnTo>
                    <a:pt x="11" y="123"/>
                  </a:lnTo>
                  <a:lnTo>
                    <a:pt x="3" y="103"/>
                  </a:lnTo>
                  <a:lnTo>
                    <a:pt x="0" y="80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0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7" name="Freeform 1054">
              <a:extLst>
                <a:ext uri="{FF2B5EF4-FFF2-40B4-BE49-F238E27FC236}">
                  <a16:creationId xmlns:a16="http://schemas.microsoft.com/office/drawing/2014/main" id="{5E126D33-4BDC-4BE9-9E34-4B0F643A635E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" y="2677"/>
              <a:ext cx="673" cy="162"/>
            </a:xfrm>
            <a:custGeom>
              <a:avLst/>
              <a:gdLst>
                <a:gd name="T0" fmla="*/ 81 w 673"/>
                <a:gd name="T1" fmla="*/ 0 h 162"/>
                <a:gd name="T2" fmla="*/ 591 w 673"/>
                <a:gd name="T3" fmla="*/ 0 h 162"/>
                <a:gd name="T4" fmla="*/ 614 w 673"/>
                <a:gd name="T5" fmla="*/ 2 h 162"/>
                <a:gd name="T6" fmla="*/ 633 w 673"/>
                <a:gd name="T7" fmla="*/ 11 h 162"/>
                <a:gd name="T8" fmla="*/ 650 w 673"/>
                <a:gd name="T9" fmla="*/ 23 h 162"/>
                <a:gd name="T10" fmla="*/ 662 w 673"/>
                <a:gd name="T11" fmla="*/ 39 h 162"/>
                <a:gd name="T12" fmla="*/ 671 w 673"/>
                <a:gd name="T13" fmla="*/ 59 h 162"/>
                <a:gd name="T14" fmla="*/ 673 w 673"/>
                <a:gd name="T15" fmla="*/ 80 h 162"/>
                <a:gd name="T16" fmla="*/ 671 w 673"/>
                <a:gd name="T17" fmla="*/ 103 h 162"/>
                <a:gd name="T18" fmla="*/ 662 w 673"/>
                <a:gd name="T19" fmla="*/ 123 h 162"/>
                <a:gd name="T20" fmla="*/ 650 w 673"/>
                <a:gd name="T21" fmla="*/ 139 h 162"/>
                <a:gd name="T22" fmla="*/ 632 w 673"/>
                <a:gd name="T23" fmla="*/ 151 h 162"/>
                <a:gd name="T24" fmla="*/ 614 w 673"/>
                <a:gd name="T25" fmla="*/ 160 h 162"/>
                <a:gd name="T26" fmla="*/ 591 w 673"/>
                <a:gd name="T27" fmla="*/ 162 h 162"/>
                <a:gd name="T28" fmla="*/ 81 w 673"/>
                <a:gd name="T29" fmla="*/ 162 h 162"/>
                <a:gd name="T30" fmla="*/ 60 w 673"/>
                <a:gd name="T31" fmla="*/ 160 h 162"/>
                <a:gd name="T32" fmla="*/ 40 w 673"/>
                <a:gd name="T33" fmla="*/ 151 h 162"/>
                <a:gd name="T34" fmla="*/ 24 w 673"/>
                <a:gd name="T35" fmla="*/ 139 h 162"/>
                <a:gd name="T36" fmla="*/ 11 w 673"/>
                <a:gd name="T37" fmla="*/ 123 h 162"/>
                <a:gd name="T38" fmla="*/ 3 w 673"/>
                <a:gd name="T39" fmla="*/ 103 h 162"/>
                <a:gd name="T40" fmla="*/ 0 w 673"/>
                <a:gd name="T41" fmla="*/ 80 h 162"/>
                <a:gd name="T42" fmla="*/ 3 w 673"/>
                <a:gd name="T43" fmla="*/ 59 h 162"/>
                <a:gd name="T44" fmla="*/ 11 w 673"/>
                <a:gd name="T45" fmla="*/ 39 h 162"/>
                <a:gd name="T46" fmla="*/ 24 w 673"/>
                <a:gd name="T47" fmla="*/ 23 h 162"/>
                <a:gd name="T48" fmla="*/ 40 w 673"/>
                <a:gd name="T49" fmla="*/ 11 h 162"/>
                <a:gd name="T50" fmla="*/ 60 w 673"/>
                <a:gd name="T51" fmla="*/ 2 h 162"/>
                <a:gd name="T52" fmla="*/ 81 w 673"/>
                <a:gd name="T53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73" h="162">
                  <a:moveTo>
                    <a:pt x="81" y="0"/>
                  </a:moveTo>
                  <a:lnTo>
                    <a:pt x="591" y="0"/>
                  </a:lnTo>
                  <a:lnTo>
                    <a:pt x="614" y="2"/>
                  </a:lnTo>
                  <a:lnTo>
                    <a:pt x="633" y="11"/>
                  </a:lnTo>
                  <a:lnTo>
                    <a:pt x="650" y="23"/>
                  </a:lnTo>
                  <a:lnTo>
                    <a:pt x="662" y="39"/>
                  </a:lnTo>
                  <a:lnTo>
                    <a:pt x="671" y="59"/>
                  </a:lnTo>
                  <a:lnTo>
                    <a:pt x="673" y="80"/>
                  </a:lnTo>
                  <a:lnTo>
                    <a:pt x="671" y="103"/>
                  </a:lnTo>
                  <a:lnTo>
                    <a:pt x="662" y="123"/>
                  </a:lnTo>
                  <a:lnTo>
                    <a:pt x="650" y="139"/>
                  </a:lnTo>
                  <a:lnTo>
                    <a:pt x="632" y="151"/>
                  </a:lnTo>
                  <a:lnTo>
                    <a:pt x="614" y="160"/>
                  </a:lnTo>
                  <a:lnTo>
                    <a:pt x="591" y="162"/>
                  </a:lnTo>
                  <a:lnTo>
                    <a:pt x="81" y="162"/>
                  </a:lnTo>
                  <a:lnTo>
                    <a:pt x="60" y="160"/>
                  </a:lnTo>
                  <a:lnTo>
                    <a:pt x="40" y="151"/>
                  </a:lnTo>
                  <a:lnTo>
                    <a:pt x="24" y="139"/>
                  </a:lnTo>
                  <a:lnTo>
                    <a:pt x="11" y="123"/>
                  </a:lnTo>
                  <a:lnTo>
                    <a:pt x="3" y="103"/>
                  </a:lnTo>
                  <a:lnTo>
                    <a:pt x="0" y="80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0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24" name="Freeform 5">
            <a:extLst>
              <a:ext uri="{FF2B5EF4-FFF2-40B4-BE49-F238E27FC236}">
                <a16:creationId xmlns:a16="http://schemas.microsoft.com/office/drawing/2014/main" id="{1AF2C376-6DE2-490F-AFD5-8C33F7BDDA98}"/>
              </a:ext>
            </a:extLst>
          </p:cNvPr>
          <p:cNvSpPr>
            <a:spLocks noEditPoints="1"/>
          </p:cNvSpPr>
          <p:nvPr/>
        </p:nvSpPr>
        <p:spPr bwMode="auto">
          <a:xfrm>
            <a:off x="310578" y="6985601"/>
            <a:ext cx="324000" cy="288000"/>
          </a:xfrm>
          <a:custGeom>
            <a:avLst/>
            <a:gdLst>
              <a:gd name="T0" fmla="*/ 163 w 327"/>
              <a:gd name="T1" fmla="*/ 0 h 327"/>
              <a:gd name="T2" fmla="*/ 0 w 327"/>
              <a:gd name="T3" fmla="*/ 164 h 327"/>
              <a:gd name="T4" fmla="*/ 163 w 327"/>
              <a:gd name="T5" fmla="*/ 327 h 327"/>
              <a:gd name="T6" fmla="*/ 327 w 327"/>
              <a:gd name="T7" fmla="*/ 164 h 327"/>
              <a:gd name="T8" fmla="*/ 163 w 327"/>
              <a:gd name="T9" fmla="*/ 0 h 327"/>
              <a:gd name="T10" fmla="*/ 149 w 327"/>
              <a:gd name="T11" fmla="*/ 214 h 327"/>
              <a:gd name="T12" fmla="*/ 102 w 327"/>
              <a:gd name="T13" fmla="*/ 167 h 327"/>
              <a:gd name="T14" fmla="*/ 119 w 327"/>
              <a:gd name="T15" fmla="*/ 150 h 327"/>
              <a:gd name="T16" fmla="*/ 147 w 327"/>
              <a:gd name="T17" fmla="*/ 176 h 327"/>
              <a:gd name="T18" fmla="*/ 205 w 327"/>
              <a:gd name="T19" fmla="*/ 113 h 327"/>
              <a:gd name="T20" fmla="*/ 225 w 327"/>
              <a:gd name="T21" fmla="*/ 130 h 327"/>
              <a:gd name="T22" fmla="*/ 149 w 327"/>
              <a:gd name="T23" fmla="*/ 214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7" h="327">
                <a:moveTo>
                  <a:pt x="163" y="0"/>
                </a:moveTo>
                <a:cubicBezTo>
                  <a:pt x="73" y="0"/>
                  <a:pt x="0" y="73"/>
                  <a:pt x="0" y="164"/>
                </a:cubicBezTo>
                <a:cubicBezTo>
                  <a:pt x="0" y="254"/>
                  <a:pt x="73" y="327"/>
                  <a:pt x="163" y="327"/>
                </a:cubicBezTo>
                <a:cubicBezTo>
                  <a:pt x="254" y="327"/>
                  <a:pt x="327" y="254"/>
                  <a:pt x="327" y="164"/>
                </a:cubicBezTo>
                <a:cubicBezTo>
                  <a:pt x="327" y="73"/>
                  <a:pt x="254" y="0"/>
                  <a:pt x="163" y="0"/>
                </a:cubicBezTo>
                <a:close/>
                <a:moveTo>
                  <a:pt x="149" y="214"/>
                </a:moveTo>
                <a:cubicBezTo>
                  <a:pt x="102" y="167"/>
                  <a:pt x="102" y="167"/>
                  <a:pt x="102" y="167"/>
                </a:cubicBezTo>
                <a:cubicBezTo>
                  <a:pt x="119" y="150"/>
                  <a:pt x="119" y="150"/>
                  <a:pt x="119" y="150"/>
                </a:cubicBezTo>
                <a:cubicBezTo>
                  <a:pt x="147" y="176"/>
                  <a:pt x="147" y="176"/>
                  <a:pt x="147" y="176"/>
                </a:cubicBezTo>
                <a:cubicBezTo>
                  <a:pt x="205" y="113"/>
                  <a:pt x="205" y="113"/>
                  <a:pt x="205" y="113"/>
                </a:cubicBezTo>
                <a:cubicBezTo>
                  <a:pt x="225" y="130"/>
                  <a:pt x="225" y="130"/>
                  <a:pt x="225" y="130"/>
                </a:cubicBezTo>
                <a:lnTo>
                  <a:pt x="149" y="21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r>
              <a:rPr lang="uk-UA" sz="24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ID" sz="2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Freeform 5">
            <a:extLst>
              <a:ext uri="{FF2B5EF4-FFF2-40B4-BE49-F238E27FC236}">
                <a16:creationId xmlns:a16="http://schemas.microsoft.com/office/drawing/2014/main" id="{F0D1FB24-2B5C-40C0-8DBF-D4BCC0414477}"/>
              </a:ext>
            </a:extLst>
          </p:cNvPr>
          <p:cNvSpPr>
            <a:spLocks noEditPoints="1"/>
          </p:cNvSpPr>
          <p:nvPr/>
        </p:nvSpPr>
        <p:spPr bwMode="auto">
          <a:xfrm>
            <a:off x="1035263" y="7380267"/>
            <a:ext cx="324000" cy="288000"/>
          </a:xfrm>
          <a:custGeom>
            <a:avLst/>
            <a:gdLst>
              <a:gd name="T0" fmla="*/ 163 w 327"/>
              <a:gd name="T1" fmla="*/ 0 h 327"/>
              <a:gd name="T2" fmla="*/ 0 w 327"/>
              <a:gd name="T3" fmla="*/ 164 h 327"/>
              <a:gd name="T4" fmla="*/ 163 w 327"/>
              <a:gd name="T5" fmla="*/ 327 h 327"/>
              <a:gd name="T6" fmla="*/ 327 w 327"/>
              <a:gd name="T7" fmla="*/ 164 h 327"/>
              <a:gd name="T8" fmla="*/ 163 w 327"/>
              <a:gd name="T9" fmla="*/ 0 h 327"/>
              <a:gd name="T10" fmla="*/ 149 w 327"/>
              <a:gd name="T11" fmla="*/ 214 h 327"/>
              <a:gd name="T12" fmla="*/ 102 w 327"/>
              <a:gd name="T13" fmla="*/ 167 h 327"/>
              <a:gd name="T14" fmla="*/ 119 w 327"/>
              <a:gd name="T15" fmla="*/ 150 h 327"/>
              <a:gd name="T16" fmla="*/ 147 w 327"/>
              <a:gd name="T17" fmla="*/ 176 h 327"/>
              <a:gd name="T18" fmla="*/ 205 w 327"/>
              <a:gd name="T19" fmla="*/ 113 h 327"/>
              <a:gd name="T20" fmla="*/ 225 w 327"/>
              <a:gd name="T21" fmla="*/ 130 h 327"/>
              <a:gd name="T22" fmla="*/ 149 w 327"/>
              <a:gd name="T23" fmla="*/ 214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7" h="327">
                <a:moveTo>
                  <a:pt x="163" y="0"/>
                </a:moveTo>
                <a:cubicBezTo>
                  <a:pt x="73" y="0"/>
                  <a:pt x="0" y="73"/>
                  <a:pt x="0" y="164"/>
                </a:cubicBezTo>
                <a:cubicBezTo>
                  <a:pt x="0" y="254"/>
                  <a:pt x="73" y="327"/>
                  <a:pt x="163" y="327"/>
                </a:cubicBezTo>
                <a:cubicBezTo>
                  <a:pt x="254" y="327"/>
                  <a:pt x="327" y="254"/>
                  <a:pt x="327" y="164"/>
                </a:cubicBezTo>
                <a:cubicBezTo>
                  <a:pt x="327" y="73"/>
                  <a:pt x="254" y="0"/>
                  <a:pt x="163" y="0"/>
                </a:cubicBezTo>
                <a:close/>
                <a:moveTo>
                  <a:pt x="149" y="214"/>
                </a:moveTo>
                <a:cubicBezTo>
                  <a:pt x="102" y="167"/>
                  <a:pt x="102" y="167"/>
                  <a:pt x="102" y="167"/>
                </a:cubicBezTo>
                <a:cubicBezTo>
                  <a:pt x="119" y="150"/>
                  <a:pt x="119" y="150"/>
                  <a:pt x="119" y="150"/>
                </a:cubicBezTo>
                <a:cubicBezTo>
                  <a:pt x="147" y="176"/>
                  <a:pt x="147" y="176"/>
                  <a:pt x="147" y="176"/>
                </a:cubicBezTo>
                <a:cubicBezTo>
                  <a:pt x="205" y="113"/>
                  <a:pt x="205" y="113"/>
                  <a:pt x="205" y="113"/>
                </a:cubicBezTo>
                <a:cubicBezTo>
                  <a:pt x="225" y="130"/>
                  <a:pt x="225" y="130"/>
                  <a:pt x="225" y="130"/>
                </a:cubicBezTo>
                <a:lnTo>
                  <a:pt x="149" y="21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r>
              <a:rPr lang="uk-UA" sz="24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ID" sz="2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63817" y="1595882"/>
            <a:ext cx="11021629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Готуємось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виконання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вимог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ч. 2 ст. 18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Закону «Про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публічні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закупівлі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marL="342900" indent="-342900">
              <a:buAutoNum type="arabicPeriod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Вимога</a:t>
            </a:r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uk-UA" sz="1600" i="1" dirty="0">
                <a:latin typeface="Arial" panose="020B0604020202020204" pitchFamily="34" charset="0"/>
                <a:cs typeface="Arial" panose="020B0604020202020204" pitchFamily="34" charset="0"/>
              </a:rPr>
              <a:t>Суб’єкт оскарження подає скаргу в електронному вигляді з накладенням </a:t>
            </a:r>
            <a:r>
              <a:rPr lang="uk-UA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кваліфікованого електронного </a:t>
            </a:r>
            <a:r>
              <a:rPr lang="uk-UA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підпису</a:t>
            </a:r>
            <a:r>
              <a:rPr lang="uk-UA" sz="1600" i="1" dirty="0">
                <a:latin typeface="Arial" panose="020B0604020202020204" pitchFamily="34" charset="0"/>
                <a:cs typeface="Arial" panose="020B0604020202020204" pitchFamily="34" charset="0"/>
              </a:rPr>
              <a:t>, що вважається таким відповідно до </a:t>
            </a:r>
            <a:r>
              <a:rPr lang="uk-UA" sz="1600" i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Закону України</a:t>
            </a:r>
            <a:r>
              <a:rPr lang="uk-UA" sz="16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uk-UA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"</a:t>
            </a:r>
            <a:r>
              <a:rPr lang="uk-UA" sz="1600" i="1" dirty="0">
                <a:latin typeface="Arial" panose="020B0604020202020204" pitchFamily="34" charset="0"/>
                <a:cs typeface="Arial" panose="020B0604020202020204" pitchFamily="34" charset="0"/>
              </a:rPr>
              <a:t>Про </a:t>
            </a:r>
            <a:r>
              <a:rPr lang="uk-UA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електронні </a:t>
            </a:r>
            <a:r>
              <a:rPr lang="uk-UA" sz="1600" i="1" dirty="0">
                <a:latin typeface="Arial" panose="020B0604020202020204" pitchFamily="34" charset="0"/>
                <a:cs typeface="Arial" panose="020B0604020202020204" pitchFamily="34" charset="0"/>
              </a:rPr>
              <a:t>довірчі </a:t>
            </a:r>
            <a:r>
              <a:rPr lang="uk-UA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послуги</a:t>
            </a:r>
            <a:r>
              <a:rPr lang="uk-UA" sz="1600" i="1" dirty="0">
                <a:latin typeface="Arial" panose="020B0604020202020204" pitchFamily="34" charset="0"/>
                <a:cs typeface="Arial" panose="020B0604020202020204" pitchFamily="34" charset="0"/>
              </a:rPr>
              <a:t>", </a:t>
            </a:r>
            <a:r>
              <a:rPr lang="uk-UA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шляхом заповнення </a:t>
            </a:r>
            <a:r>
              <a:rPr lang="uk-UA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електронних форм з окремими полями</a:t>
            </a:r>
            <a:r>
              <a:rPr lang="uk-UA" sz="16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в </a:t>
            </a:r>
            <a:r>
              <a:rPr lang="uk-UA" sz="1600" i="1" dirty="0">
                <a:latin typeface="Arial" panose="020B0604020202020204" pitchFamily="34" charset="0"/>
                <a:cs typeface="Arial" panose="020B0604020202020204" pitchFamily="34" charset="0"/>
              </a:rPr>
              <a:t>яких зазначається у </a:t>
            </a:r>
            <a:r>
              <a:rPr lang="uk-UA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повному </a:t>
            </a:r>
            <a:r>
              <a:rPr lang="uk-UA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обсязі</a:t>
            </a:r>
            <a:r>
              <a:rPr lang="uk-UA" sz="1600" i="1" dirty="0">
                <a:latin typeface="Arial" panose="020B0604020202020204" pitchFamily="34" charset="0"/>
                <a:cs typeface="Arial" panose="020B0604020202020204" pitchFamily="34" charset="0"/>
              </a:rPr>
              <a:t> інформація, передбачена частиною п’ятою цієї статті</a:t>
            </a:r>
            <a:r>
              <a:rPr lang="uk-UA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.»</a:t>
            </a:r>
          </a:p>
          <a:p>
            <a:endParaRPr lang="uk-UA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Початок </a:t>
            </a:r>
            <a:r>
              <a:rPr lang="ru-RU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дії</a:t>
            </a:r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/>
              <a:t>Ч</a:t>
            </a:r>
            <a:r>
              <a:rPr lang="ru-RU" dirty="0" smtClean="0"/>
              <a:t>ерез </a:t>
            </a:r>
            <a:r>
              <a:rPr lang="ru-RU" dirty="0"/>
              <a:t>6 </a:t>
            </a:r>
            <a:r>
              <a:rPr lang="ru-RU" dirty="0" err="1"/>
              <a:t>місяців</a:t>
            </a:r>
            <a:r>
              <a:rPr lang="ru-RU" dirty="0"/>
              <a:t> з дня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скасування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правового режиму </a:t>
            </a:r>
            <a:r>
              <a:rPr lang="ru-RU" dirty="0" err="1"/>
              <a:t>воєнного</a:t>
            </a:r>
            <a:r>
              <a:rPr lang="ru-RU" dirty="0"/>
              <a:t> </a:t>
            </a:r>
            <a:r>
              <a:rPr lang="ru-RU" dirty="0" smtClean="0"/>
              <a:t>стану.</a:t>
            </a:r>
            <a:endParaRPr lang="uk-UA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9" t="6800" r="11169" b="24133"/>
          <a:stretch/>
        </p:blipFill>
        <p:spPr>
          <a:xfrm>
            <a:off x="0" y="0"/>
            <a:ext cx="1042417" cy="1014985"/>
          </a:xfrm>
          <a:prstGeom prst="rect">
            <a:avLst/>
          </a:prstGeom>
        </p:spPr>
      </p:pic>
      <p:sp>
        <p:nvSpPr>
          <p:cNvPr id="38" name="Прямоугольник 37"/>
          <p:cNvSpPr/>
          <p:nvPr/>
        </p:nvSpPr>
        <p:spPr>
          <a:xfrm>
            <a:off x="563816" y="5128576"/>
            <a:ext cx="110216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Тестуємо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новий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функціонал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Prozorro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63817" y="4254781"/>
            <a:ext cx="110216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Більше даних – вища прозорість, швидші рішення, краща політика.</a:t>
            </a:r>
            <a:endParaRPr lang="uk-UA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55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Box 175"/>
          <p:cNvSpPr txBox="1"/>
          <p:nvPr/>
        </p:nvSpPr>
        <p:spPr>
          <a:xfrm>
            <a:off x="2333039" y="1321574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DFD463E-885B-43F5-9757-059C89ECF07E}"/>
              </a:ext>
            </a:extLst>
          </p:cNvPr>
          <p:cNvSpPr txBox="1"/>
          <p:nvPr/>
        </p:nvSpPr>
        <p:spPr>
          <a:xfrm>
            <a:off x="6078921" y="94837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ru-RU" sz="3600" b="1"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3600" b="1">
                <a:latin typeface="Arial" pitchFamily="34" charset="0"/>
                <a:cs typeface="Arial" pitchFamily="34" charset="0"/>
              </a:rPr>
            </a:br>
            <a:endParaRPr lang="en-US" sz="3600" b="1">
              <a:solidFill>
                <a:schemeClr val="tx1">
                  <a:lumMod val="65000"/>
                  <a:lumOff val="3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E146823-E785-4AA7-9838-FE33BF03494A}"/>
              </a:ext>
            </a:extLst>
          </p:cNvPr>
          <p:cNvSpPr txBox="1"/>
          <p:nvPr/>
        </p:nvSpPr>
        <p:spPr>
          <a:xfrm>
            <a:off x="8111995" y="1356250"/>
            <a:ext cx="184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600" spc="3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97264" y="243940"/>
            <a:ext cx="98121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Електронні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форми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з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окремими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полями</a:t>
            </a:r>
            <a:endParaRPr lang="ru-RU" sz="2800" dirty="0"/>
          </a:p>
        </p:txBody>
      </p:sp>
      <p:grpSp>
        <p:nvGrpSpPr>
          <p:cNvPr id="61" name="Group 1047">
            <a:extLst>
              <a:ext uri="{FF2B5EF4-FFF2-40B4-BE49-F238E27FC236}">
                <a16:creationId xmlns:a16="http://schemas.microsoft.com/office/drawing/2014/main" id="{3ABDB7E8-91CA-465B-9C83-D9327C8B4E1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692844" y="1317615"/>
            <a:ext cx="591156" cy="459018"/>
            <a:chOff x="281" y="748"/>
            <a:chExt cx="4098" cy="3182"/>
          </a:xfrm>
          <a:solidFill>
            <a:schemeClr val="bg1"/>
          </a:solidFill>
        </p:grpSpPr>
        <p:sp>
          <p:nvSpPr>
            <p:cNvPr id="62" name="Freeform 1049">
              <a:extLst>
                <a:ext uri="{FF2B5EF4-FFF2-40B4-BE49-F238E27FC236}">
                  <a16:creationId xmlns:a16="http://schemas.microsoft.com/office/drawing/2014/main" id="{FBFFFDD2-43D5-4A56-AA38-F497F4E1C9A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1" y="748"/>
              <a:ext cx="4098" cy="3182"/>
            </a:xfrm>
            <a:custGeom>
              <a:avLst/>
              <a:gdLst>
                <a:gd name="T0" fmla="*/ 1653 w 4098"/>
                <a:gd name="T1" fmla="*/ 2299 h 3182"/>
                <a:gd name="T2" fmla="*/ 1840 w 4098"/>
                <a:gd name="T3" fmla="*/ 2488 h 3182"/>
                <a:gd name="T4" fmla="*/ 3386 w 4098"/>
                <a:gd name="T5" fmla="*/ 565 h 3182"/>
                <a:gd name="T6" fmla="*/ 3757 w 4098"/>
                <a:gd name="T7" fmla="*/ 207 h 3182"/>
                <a:gd name="T8" fmla="*/ 3727 w 4098"/>
                <a:gd name="T9" fmla="*/ 225 h 3182"/>
                <a:gd name="T10" fmla="*/ 3595 w 4098"/>
                <a:gd name="T11" fmla="*/ 544 h 3182"/>
                <a:gd name="T12" fmla="*/ 3914 w 4098"/>
                <a:gd name="T13" fmla="*/ 413 h 3182"/>
                <a:gd name="T14" fmla="*/ 3933 w 4098"/>
                <a:gd name="T15" fmla="*/ 382 h 3182"/>
                <a:gd name="T16" fmla="*/ 3933 w 4098"/>
                <a:gd name="T17" fmla="*/ 346 h 3182"/>
                <a:gd name="T18" fmla="*/ 3914 w 4098"/>
                <a:gd name="T19" fmla="*/ 316 h 3182"/>
                <a:gd name="T20" fmla="*/ 3824 w 4098"/>
                <a:gd name="T21" fmla="*/ 225 h 3182"/>
                <a:gd name="T22" fmla="*/ 3793 w 4098"/>
                <a:gd name="T23" fmla="*/ 207 h 3182"/>
                <a:gd name="T24" fmla="*/ 163 w 4098"/>
                <a:gd name="T25" fmla="*/ 162 h 3182"/>
                <a:gd name="T26" fmla="*/ 3018 w 4098"/>
                <a:gd name="T27" fmla="*/ 3018 h 3182"/>
                <a:gd name="T28" fmla="*/ 1942 w 4098"/>
                <a:gd name="T29" fmla="*/ 2617 h 3182"/>
                <a:gd name="T30" fmla="*/ 1911 w 4098"/>
                <a:gd name="T31" fmla="*/ 2637 h 3182"/>
                <a:gd name="T32" fmla="*/ 1442 w 4098"/>
                <a:gd name="T33" fmla="*/ 2791 h 3182"/>
                <a:gd name="T34" fmla="*/ 1408 w 4098"/>
                <a:gd name="T35" fmla="*/ 2789 h 3182"/>
                <a:gd name="T36" fmla="*/ 1372 w 4098"/>
                <a:gd name="T37" fmla="*/ 2768 h 3182"/>
                <a:gd name="T38" fmla="*/ 1350 w 4098"/>
                <a:gd name="T39" fmla="*/ 2730 h 3182"/>
                <a:gd name="T40" fmla="*/ 1352 w 4098"/>
                <a:gd name="T41" fmla="*/ 2685 h 3182"/>
                <a:gd name="T42" fmla="*/ 1511 w 4098"/>
                <a:gd name="T43" fmla="*/ 2212 h 3182"/>
                <a:gd name="T44" fmla="*/ 3018 w 4098"/>
                <a:gd name="T45" fmla="*/ 703 h 3182"/>
                <a:gd name="T46" fmla="*/ 163 w 4098"/>
                <a:gd name="T47" fmla="*/ 162 h 3182"/>
                <a:gd name="T48" fmla="*/ 3100 w 4098"/>
                <a:gd name="T49" fmla="*/ 0 h 3182"/>
                <a:gd name="T50" fmla="*/ 3141 w 4098"/>
                <a:gd name="T51" fmla="*/ 11 h 3182"/>
                <a:gd name="T52" fmla="*/ 3170 w 4098"/>
                <a:gd name="T53" fmla="*/ 39 h 3182"/>
                <a:gd name="T54" fmla="*/ 3182 w 4098"/>
                <a:gd name="T55" fmla="*/ 82 h 3182"/>
                <a:gd name="T56" fmla="*/ 3611 w 4098"/>
                <a:gd name="T57" fmla="*/ 109 h 3182"/>
                <a:gd name="T58" fmla="*/ 3670 w 4098"/>
                <a:gd name="T59" fmla="*/ 67 h 3182"/>
                <a:gd name="T60" fmla="*/ 3738 w 4098"/>
                <a:gd name="T61" fmla="*/ 44 h 3182"/>
                <a:gd name="T62" fmla="*/ 3811 w 4098"/>
                <a:gd name="T63" fmla="*/ 44 h 3182"/>
                <a:gd name="T64" fmla="*/ 3881 w 4098"/>
                <a:gd name="T65" fmla="*/ 67 h 3182"/>
                <a:gd name="T66" fmla="*/ 3939 w 4098"/>
                <a:gd name="T67" fmla="*/ 109 h 3182"/>
                <a:gd name="T68" fmla="*/ 4055 w 4098"/>
                <a:gd name="T69" fmla="*/ 228 h 3182"/>
                <a:gd name="T70" fmla="*/ 4087 w 4098"/>
                <a:gd name="T71" fmla="*/ 293 h 3182"/>
                <a:gd name="T72" fmla="*/ 4098 w 4098"/>
                <a:gd name="T73" fmla="*/ 365 h 3182"/>
                <a:gd name="T74" fmla="*/ 4087 w 4098"/>
                <a:gd name="T75" fmla="*/ 437 h 3182"/>
                <a:gd name="T76" fmla="*/ 4055 w 4098"/>
                <a:gd name="T77" fmla="*/ 500 h 3182"/>
                <a:gd name="T78" fmla="*/ 3182 w 4098"/>
                <a:gd name="T79" fmla="*/ 1377 h 3182"/>
                <a:gd name="T80" fmla="*/ 3178 w 4098"/>
                <a:gd name="T81" fmla="*/ 3121 h 3182"/>
                <a:gd name="T82" fmla="*/ 3158 w 4098"/>
                <a:gd name="T83" fmla="*/ 3157 h 3182"/>
                <a:gd name="T84" fmla="*/ 3122 w 4098"/>
                <a:gd name="T85" fmla="*/ 3178 h 3182"/>
                <a:gd name="T86" fmla="*/ 82 w 4098"/>
                <a:gd name="T87" fmla="*/ 3182 h 3182"/>
                <a:gd name="T88" fmla="*/ 41 w 4098"/>
                <a:gd name="T89" fmla="*/ 3171 h 3182"/>
                <a:gd name="T90" fmla="*/ 11 w 4098"/>
                <a:gd name="T91" fmla="*/ 3141 h 3182"/>
                <a:gd name="T92" fmla="*/ 0 w 4098"/>
                <a:gd name="T93" fmla="*/ 3100 h 3182"/>
                <a:gd name="T94" fmla="*/ 2 w 4098"/>
                <a:gd name="T95" fmla="*/ 59 h 3182"/>
                <a:gd name="T96" fmla="*/ 24 w 4098"/>
                <a:gd name="T97" fmla="*/ 23 h 3182"/>
                <a:gd name="T98" fmla="*/ 60 w 4098"/>
                <a:gd name="T99" fmla="*/ 2 h 3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098" h="3182">
                  <a:moveTo>
                    <a:pt x="3386" y="565"/>
                  </a:moveTo>
                  <a:lnTo>
                    <a:pt x="1653" y="2299"/>
                  </a:lnTo>
                  <a:lnTo>
                    <a:pt x="1558" y="2582"/>
                  </a:lnTo>
                  <a:lnTo>
                    <a:pt x="1840" y="2488"/>
                  </a:lnTo>
                  <a:lnTo>
                    <a:pt x="3574" y="754"/>
                  </a:lnTo>
                  <a:lnTo>
                    <a:pt x="3386" y="565"/>
                  </a:lnTo>
                  <a:close/>
                  <a:moveTo>
                    <a:pt x="3775" y="205"/>
                  </a:moveTo>
                  <a:lnTo>
                    <a:pt x="3757" y="207"/>
                  </a:lnTo>
                  <a:lnTo>
                    <a:pt x="3740" y="213"/>
                  </a:lnTo>
                  <a:lnTo>
                    <a:pt x="3727" y="225"/>
                  </a:lnTo>
                  <a:lnTo>
                    <a:pt x="3502" y="449"/>
                  </a:lnTo>
                  <a:lnTo>
                    <a:pt x="3595" y="544"/>
                  </a:lnTo>
                  <a:lnTo>
                    <a:pt x="3689" y="638"/>
                  </a:lnTo>
                  <a:lnTo>
                    <a:pt x="3914" y="413"/>
                  </a:lnTo>
                  <a:lnTo>
                    <a:pt x="3925" y="398"/>
                  </a:lnTo>
                  <a:lnTo>
                    <a:pt x="3933" y="382"/>
                  </a:lnTo>
                  <a:lnTo>
                    <a:pt x="3935" y="365"/>
                  </a:lnTo>
                  <a:lnTo>
                    <a:pt x="3933" y="346"/>
                  </a:lnTo>
                  <a:lnTo>
                    <a:pt x="3925" y="330"/>
                  </a:lnTo>
                  <a:lnTo>
                    <a:pt x="3914" y="316"/>
                  </a:lnTo>
                  <a:lnTo>
                    <a:pt x="3914" y="316"/>
                  </a:lnTo>
                  <a:lnTo>
                    <a:pt x="3824" y="225"/>
                  </a:lnTo>
                  <a:lnTo>
                    <a:pt x="3809" y="213"/>
                  </a:lnTo>
                  <a:lnTo>
                    <a:pt x="3793" y="207"/>
                  </a:lnTo>
                  <a:lnTo>
                    <a:pt x="3775" y="205"/>
                  </a:lnTo>
                  <a:close/>
                  <a:moveTo>
                    <a:pt x="163" y="162"/>
                  </a:moveTo>
                  <a:lnTo>
                    <a:pt x="163" y="3018"/>
                  </a:lnTo>
                  <a:lnTo>
                    <a:pt x="3018" y="3018"/>
                  </a:lnTo>
                  <a:lnTo>
                    <a:pt x="3018" y="1541"/>
                  </a:lnTo>
                  <a:lnTo>
                    <a:pt x="1942" y="2617"/>
                  </a:lnTo>
                  <a:lnTo>
                    <a:pt x="1929" y="2628"/>
                  </a:lnTo>
                  <a:lnTo>
                    <a:pt x="1911" y="2637"/>
                  </a:lnTo>
                  <a:lnTo>
                    <a:pt x="1455" y="2788"/>
                  </a:lnTo>
                  <a:lnTo>
                    <a:pt x="1442" y="2791"/>
                  </a:lnTo>
                  <a:lnTo>
                    <a:pt x="1429" y="2792"/>
                  </a:lnTo>
                  <a:lnTo>
                    <a:pt x="1408" y="2789"/>
                  </a:lnTo>
                  <a:lnTo>
                    <a:pt x="1388" y="2782"/>
                  </a:lnTo>
                  <a:lnTo>
                    <a:pt x="1372" y="2768"/>
                  </a:lnTo>
                  <a:lnTo>
                    <a:pt x="1357" y="2750"/>
                  </a:lnTo>
                  <a:lnTo>
                    <a:pt x="1350" y="2730"/>
                  </a:lnTo>
                  <a:lnTo>
                    <a:pt x="1347" y="2708"/>
                  </a:lnTo>
                  <a:lnTo>
                    <a:pt x="1352" y="2685"/>
                  </a:lnTo>
                  <a:lnTo>
                    <a:pt x="1504" y="2229"/>
                  </a:lnTo>
                  <a:lnTo>
                    <a:pt x="1511" y="2212"/>
                  </a:lnTo>
                  <a:lnTo>
                    <a:pt x="1524" y="2197"/>
                  </a:lnTo>
                  <a:lnTo>
                    <a:pt x="3018" y="703"/>
                  </a:lnTo>
                  <a:lnTo>
                    <a:pt x="3018" y="162"/>
                  </a:lnTo>
                  <a:lnTo>
                    <a:pt x="163" y="162"/>
                  </a:lnTo>
                  <a:close/>
                  <a:moveTo>
                    <a:pt x="82" y="0"/>
                  </a:moveTo>
                  <a:lnTo>
                    <a:pt x="3100" y="0"/>
                  </a:lnTo>
                  <a:lnTo>
                    <a:pt x="3122" y="2"/>
                  </a:lnTo>
                  <a:lnTo>
                    <a:pt x="3141" y="11"/>
                  </a:lnTo>
                  <a:lnTo>
                    <a:pt x="3158" y="23"/>
                  </a:lnTo>
                  <a:lnTo>
                    <a:pt x="3170" y="39"/>
                  </a:lnTo>
                  <a:lnTo>
                    <a:pt x="3178" y="59"/>
                  </a:lnTo>
                  <a:lnTo>
                    <a:pt x="3182" y="82"/>
                  </a:lnTo>
                  <a:lnTo>
                    <a:pt x="3182" y="539"/>
                  </a:lnTo>
                  <a:lnTo>
                    <a:pt x="3611" y="109"/>
                  </a:lnTo>
                  <a:lnTo>
                    <a:pt x="3639" y="85"/>
                  </a:lnTo>
                  <a:lnTo>
                    <a:pt x="3670" y="67"/>
                  </a:lnTo>
                  <a:lnTo>
                    <a:pt x="3703" y="53"/>
                  </a:lnTo>
                  <a:lnTo>
                    <a:pt x="3738" y="44"/>
                  </a:lnTo>
                  <a:lnTo>
                    <a:pt x="3775" y="42"/>
                  </a:lnTo>
                  <a:lnTo>
                    <a:pt x="3811" y="44"/>
                  </a:lnTo>
                  <a:lnTo>
                    <a:pt x="3847" y="53"/>
                  </a:lnTo>
                  <a:lnTo>
                    <a:pt x="3881" y="67"/>
                  </a:lnTo>
                  <a:lnTo>
                    <a:pt x="3910" y="85"/>
                  </a:lnTo>
                  <a:lnTo>
                    <a:pt x="3939" y="109"/>
                  </a:lnTo>
                  <a:lnTo>
                    <a:pt x="4030" y="201"/>
                  </a:lnTo>
                  <a:lnTo>
                    <a:pt x="4055" y="228"/>
                  </a:lnTo>
                  <a:lnTo>
                    <a:pt x="4073" y="259"/>
                  </a:lnTo>
                  <a:lnTo>
                    <a:pt x="4087" y="293"/>
                  </a:lnTo>
                  <a:lnTo>
                    <a:pt x="4096" y="328"/>
                  </a:lnTo>
                  <a:lnTo>
                    <a:pt x="4098" y="365"/>
                  </a:lnTo>
                  <a:lnTo>
                    <a:pt x="4096" y="401"/>
                  </a:lnTo>
                  <a:lnTo>
                    <a:pt x="4087" y="437"/>
                  </a:lnTo>
                  <a:lnTo>
                    <a:pt x="4073" y="469"/>
                  </a:lnTo>
                  <a:lnTo>
                    <a:pt x="4055" y="500"/>
                  </a:lnTo>
                  <a:lnTo>
                    <a:pt x="4030" y="529"/>
                  </a:lnTo>
                  <a:lnTo>
                    <a:pt x="3182" y="1377"/>
                  </a:lnTo>
                  <a:lnTo>
                    <a:pt x="3182" y="3100"/>
                  </a:lnTo>
                  <a:lnTo>
                    <a:pt x="3178" y="3121"/>
                  </a:lnTo>
                  <a:lnTo>
                    <a:pt x="3170" y="3141"/>
                  </a:lnTo>
                  <a:lnTo>
                    <a:pt x="3158" y="3157"/>
                  </a:lnTo>
                  <a:lnTo>
                    <a:pt x="3141" y="3171"/>
                  </a:lnTo>
                  <a:lnTo>
                    <a:pt x="3122" y="3178"/>
                  </a:lnTo>
                  <a:lnTo>
                    <a:pt x="3100" y="3182"/>
                  </a:lnTo>
                  <a:lnTo>
                    <a:pt x="82" y="3182"/>
                  </a:lnTo>
                  <a:lnTo>
                    <a:pt x="60" y="3178"/>
                  </a:lnTo>
                  <a:lnTo>
                    <a:pt x="41" y="3171"/>
                  </a:lnTo>
                  <a:lnTo>
                    <a:pt x="24" y="3157"/>
                  </a:lnTo>
                  <a:lnTo>
                    <a:pt x="11" y="3141"/>
                  </a:lnTo>
                  <a:lnTo>
                    <a:pt x="2" y="3121"/>
                  </a:lnTo>
                  <a:lnTo>
                    <a:pt x="0" y="3100"/>
                  </a:lnTo>
                  <a:lnTo>
                    <a:pt x="0" y="82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3" name="Freeform 1050">
              <a:extLst>
                <a:ext uri="{FF2B5EF4-FFF2-40B4-BE49-F238E27FC236}">
                  <a16:creationId xmlns:a16="http://schemas.microsoft.com/office/drawing/2014/main" id="{3EBAB09B-BA76-40E2-A726-FF4B0BC3B1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8" y="1258"/>
              <a:ext cx="241" cy="163"/>
            </a:xfrm>
            <a:custGeom>
              <a:avLst/>
              <a:gdLst>
                <a:gd name="T0" fmla="*/ 82 w 241"/>
                <a:gd name="T1" fmla="*/ 0 h 163"/>
                <a:gd name="T2" fmla="*/ 159 w 241"/>
                <a:gd name="T3" fmla="*/ 0 h 163"/>
                <a:gd name="T4" fmla="*/ 181 w 241"/>
                <a:gd name="T5" fmla="*/ 3 h 163"/>
                <a:gd name="T6" fmla="*/ 201 w 241"/>
                <a:gd name="T7" fmla="*/ 11 h 163"/>
                <a:gd name="T8" fmla="*/ 217 w 241"/>
                <a:gd name="T9" fmla="*/ 24 h 163"/>
                <a:gd name="T10" fmla="*/ 230 w 241"/>
                <a:gd name="T11" fmla="*/ 40 h 163"/>
                <a:gd name="T12" fmla="*/ 238 w 241"/>
                <a:gd name="T13" fmla="*/ 60 h 163"/>
                <a:gd name="T14" fmla="*/ 241 w 241"/>
                <a:gd name="T15" fmla="*/ 81 h 163"/>
                <a:gd name="T16" fmla="*/ 238 w 241"/>
                <a:gd name="T17" fmla="*/ 103 h 163"/>
                <a:gd name="T18" fmla="*/ 230 w 241"/>
                <a:gd name="T19" fmla="*/ 123 h 163"/>
                <a:gd name="T20" fmla="*/ 217 w 241"/>
                <a:gd name="T21" fmla="*/ 139 h 163"/>
                <a:gd name="T22" fmla="*/ 201 w 241"/>
                <a:gd name="T23" fmla="*/ 152 h 163"/>
                <a:gd name="T24" fmla="*/ 181 w 241"/>
                <a:gd name="T25" fmla="*/ 160 h 163"/>
                <a:gd name="T26" fmla="*/ 159 w 241"/>
                <a:gd name="T27" fmla="*/ 163 h 163"/>
                <a:gd name="T28" fmla="*/ 82 w 241"/>
                <a:gd name="T29" fmla="*/ 163 h 163"/>
                <a:gd name="T30" fmla="*/ 59 w 241"/>
                <a:gd name="T31" fmla="*/ 160 h 163"/>
                <a:gd name="T32" fmla="*/ 41 w 241"/>
                <a:gd name="T33" fmla="*/ 152 h 163"/>
                <a:gd name="T34" fmla="*/ 23 w 241"/>
                <a:gd name="T35" fmla="*/ 139 h 163"/>
                <a:gd name="T36" fmla="*/ 11 w 241"/>
                <a:gd name="T37" fmla="*/ 123 h 163"/>
                <a:gd name="T38" fmla="*/ 2 w 241"/>
                <a:gd name="T39" fmla="*/ 103 h 163"/>
                <a:gd name="T40" fmla="*/ 0 w 241"/>
                <a:gd name="T41" fmla="*/ 81 h 163"/>
                <a:gd name="T42" fmla="*/ 2 w 241"/>
                <a:gd name="T43" fmla="*/ 60 h 163"/>
                <a:gd name="T44" fmla="*/ 11 w 241"/>
                <a:gd name="T45" fmla="*/ 40 h 163"/>
                <a:gd name="T46" fmla="*/ 23 w 241"/>
                <a:gd name="T47" fmla="*/ 24 h 163"/>
                <a:gd name="T48" fmla="*/ 41 w 241"/>
                <a:gd name="T49" fmla="*/ 11 h 163"/>
                <a:gd name="T50" fmla="*/ 59 w 241"/>
                <a:gd name="T51" fmla="*/ 3 h 163"/>
                <a:gd name="T52" fmla="*/ 82 w 241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41" h="163">
                  <a:moveTo>
                    <a:pt x="82" y="0"/>
                  </a:moveTo>
                  <a:lnTo>
                    <a:pt x="159" y="0"/>
                  </a:lnTo>
                  <a:lnTo>
                    <a:pt x="181" y="3"/>
                  </a:lnTo>
                  <a:lnTo>
                    <a:pt x="201" y="11"/>
                  </a:lnTo>
                  <a:lnTo>
                    <a:pt x="217" y="24"/>
                  </a:lnTo>
                  <a:lnTo>
                    <a:pt x="230" y="40"/>
                  </a:lnTo>
                  <a:lnTo>
                    <a:pt x="238" y="60"/>
                  </a:lnTo>
                  <a:lnTo>
                    <a:pt x="241" y="81"/>
                  </a:lnTo>
                  <a:lnTo>
                    <a:pt x="238" y="103"/>
                  </a:lnTo>
                  <a:lnTo>
                    <a:pt x="230" y="123"/>
                  </a:lnTo>
                  <a:lnTo>
                    <a:pt x="217" y="139"/>
                  </a:lnTo>
                  <a:lnTo>
                    <a:pt x="201" y="152"/>
                  </a:lnTo>
                  <a:lnTo>
                    <a:pt x="181" y="160"/>
                  </a:lnTo>
                  <a:lnTo>
                    <a:pt x="159" y="163"/>
                  </a:lnTo>
                  <a:lnTo>
                    <a:pt x="82" y="163"/>
                  </a:lnTo>
                  <a:lnTo>
                    <a:pt x="59" y="160"/>
                  </a:lnTo>
                  <a:lnTo>
                    <a:pt x="41" y="152"/>
                  </a:lnTo>
                  <a:lnTo>
                    <a:pt x="23" y="139"/>
                  </a:lnTo>
                  <a:lnTo>
                    <a:pt x="11" y="123"/>
                  </a:lnTo>
                  <a:lnTo>
                    <a:pt x="2" y="103"/>
                  </a:lnTo>
                  <a:lnTo>
                    <a:pt x="0" y="81"/>
                  </a:lnTo>
                  <a:lnTo>
                    <a:pt x="2" y="60"/>
                  </a:lnTo>
                  <a:lnTo>
                    <a:pt x="11" y="40"/>
                  </a:lnTo>
                  <a:lnTo>
                    <a:pt x="23" y="24"/>
                  </a:lnTo>
                  <a:lnTo>
                    <a:pt x="41" y="11"/>
                  </a:lnTo>
                  <a:lnTo>
                    <a:pt x="59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4" name="Freeform 1051">
              <a:extLst>
                <a:ext uri="{FF2B5EF4-FFF2-40B4-BE49-F238E27FC236}">
                  <a16:creationId xmlns:a16="http://schemas.microsoft.com/office/drawing/2014/main" id="{9EED82F4-2575-46CD-A7BE-18A911A669E2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" y="1258"/>
              <a:ext cx="1651" cy="163"/>
            </a:xfrm>
            <a:custGeom>
              <a:avLst/>
              <a:gdLst>
                <a:gd name="T0" fmla="*/ 81 w 1651"/>
                <a:gd name="T1" fmla="*/ 0 h 163"/>
                <a:gd name="T2" fmla="*/ 1569 w 1651"/>
                <a:gd name="T3" fmla="*/ 0 h 163"/>
                <a:gd name="T4" fmla="*/ 1591 w 1651"/>
                <a:gd name="T5" fmla="*/ 3 h 163"/>
                <a:gd name="T6" fmla="*/ 1610 w 1651"/>
                <a:gd name="T7" fmla="*/ 11 h 163"/>
                <a:gd name="T8" fmla="*/ 1627 w 1651"/>
                <a:gd name="T9" fmla="*/ 24 h 163"/>
                <a:gd name="T10" fmla="*/ 1639 w 1651"/>
                <a:gd name="T11" fmla="*/ 40 h 163"/>
                <a:gd name="T12" fmla="*/ 1648 w 1651"/>
                <a:gd name="T13" fmla="*/ 60 h 163"/>
                <a:gd name="T14" fmla="*/ 1651 w 1651"/>
                <a:gd name="T15" fmla="*/ 81 h 163"/>
                <a:gd name="T16" fmla="*/ 1648 w 1651"/>
                <a:gd name="T17" fmla="*/ 103 h 163"/>
                <a:gd name="T18" fmla="*/ 1639 w 1651"/>
                <a:gd name="T19" fmla="*/ 123 h 163"/>
                <a:gd name="T20" fmla="*/ 1627 w 1651"/>
                <a:gd name="T21" fmla="*/ 139 h 163"/>
                <a:gd name="T22" fmla="*/ 1610 w 1651"/>
                <a:gd name="T23" fmla="*/ 152 h 163"/>
                <a:gd name="T24" fmla="*/ 1591 w 1651"/>
                <a:gd name="T25" fmla="*/ 160 h 163"/>
                <a:gd name="T26" fmla="*/ 1569 w 1651"/>
                <a:gd name="T27" fmla="*/ 163 h 163"/>
                <a:gd name="T28" fmla="*/ 81 w 1651"/>
                <a:gd name="T29" fmla="*/ 163 h 163"/>
                <a:gd name="T30" fmla="*/ 60 w 1651"/>
                <a:gd name="T31" fmla="*/ 160 h 163"/>
                <a:gd name="T32" fmla="*/ 40 w 1651"/>
                <a:gd name="T33" fmla="*/ 152 h 163"/>
                <a:gd name="T34" fmla="*/ 24 w 1651"/>
                <a:gd name="T35" fmla="*/ 139 h 163"/>
                <a:gd name="T36" fmla="*/ 11 w 1651"/>
                <a:gd name="T37" fmla="*/ 123 h 163"/>
                <a:gd name="T38" fmla="*/ 3 w 1651"/>
                <a:gd name="T39" fmla="*/ 103 h 163"/>
                <a:gd name="T40" fmla="*/ 0 w 1651"/>
                <a:gd name="T41" fmla="*/ 81 h 163"/>
                <a:gd name="T42" fmla="*/ 3 w 1651"/>
                <a:gd name="T43" fmla="*/ 60 h 163"/>
                <a:gd name="T44" fmla="*/ 11 w 1651"/>
                <a:gd name="T45" fmla="*/ 40 h 163"/>
                <a:gd name="T46" fmla="*/ 24 w 1651"/>
                <a:gd name="T47" fmla="*/ 24 h 163"/>
                <a:gd name="T48" fmla="*/ 40 w 1651"/>
                <a:gd name="T49" fmla="*/ 11 h 163"/>
                <a:gd name="T50" fmla="*/ 60 w 1651"/>
                <a:gd name="T51" fmla="*/ 3 h 163"/>
                <a:gd name="T52" fmla="*/ 81 w 1651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51" h="163">
                  <a:moveTo>
                    <a:pt x="81" y="0"/>
                  </a:moveTo>
                  <a:lnTo>
                    <a:pt x="1569" y="0"/>
                  </a:lnTo>
                  <a:lnTo>
                    <a:pt x="1591" y="3"/>
                  </a:lnTo>
                  <a:lnTo>
                    <a:pt x="1610" y="11"/>
                  </a:lnTo>
                  <a:lnTo>
                    <a:pt x="1627" y="24"/>
                  </a:lnTo>
                  <a:lnTo>
                    <a:pt x="1639" y="40"/>
                  </a:lnTo>
                  <a:lnTo>
                    <a:pt x="1648" y="60"/>
                  </a:lnTo>
                  <a:lnTo>
                    <a:pt x="1651" y="81"/>
                  </a:lnTo>
                  <a:lnTo>
                    <a:pt x="1648" y="103"/>
                  </a:lnTo>
                  <a:lnTo>
                    <a:pt x="1639" y="123"/>
                  </a:lnTo>
                  <a:lnTo>
                    <a:pt x="1627" y="139"/>
                  </a:lnTo>
                  <a:lnTo>
                    <a:pt x="1610" y="152"/>
                  </a:lnTo>
                  <a:lnTo>
                    <a:pt x="1591" y="160"/>
                  </a:lnTo>
                  <a:lnTo>
                    <a:pt x="1569" y="163"/>
                  </a:lnTo>
                  <a:lnTo>
                    <a:pt x="81" y="163"/>
                  </a:lnTo>
                  <a:lnTo>
                    <a:pt x="60" y="160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1" y="123"/>
                  </a:lnTo>
                  <a:lnTo>
                    <a:pt x="3" y="103"/>
                  </a:lnTo>
                  <a:lnTo>
                    <a:pt x="0" y="81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5" name="Freeform 1052">
              <a:extLst>
                <a:ext uri="{FF2B5EF4-FFF2-40B4-BE49-F238E27FC236}">
                  <a16:creationId xmlns:a16="http://schemas.microsoft.com/office/drawing/2014/main" id="{74169731-07FC-4957-98C7-BB8C433AE525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" y="1734"/>
              <a:ext cx="1572" cy="163"/>
            </a:xfrm>
            <a:custGeom>
              <a:avLst/>
              <a:gdLst>
                <a:gd name="T0" fmla="*/ 81 w 1572"/>
                <a:gd name="T1" fmla="*/ 0 h 163"/>
                <a:gd name="T2" fmla="*/ 1492 w 1572"/>
                <a:gd name="T3" fmla="*/ 0 h 163"/>
                <a:gd name="T4" fmla="*/ 1513 w 1572"/>
                <a:gd name="T5" fmla="*/ 2 h 163"/>
                <a:gd name="T6" fmla="*/ 1533 w 1572"/>
                <a:gd name="T7" fmla="*/ 11 h 163"/>
                <a:gd name="T8" fmla="*/ 1549 w 1572"/>
                <a:gd name="T9" fmla="*/ 24 h 163"/>
                <a:gd name="T10" fmla="*/ 1561 w 1572"/>
                <a:gd name="T11" fmla="*/ 40 h 163"/>
                <a:gd name="T12" fmla="*/ 1570 w 1572"/>
                <a:gd name="T13" fmla="*/ 60 h 163"/>
                <a:gd name="T14" fmla="*/ 1572 w 1572"/>
                <a:gd name="T15" fmla="*/ 81 h 163"/>
                <a:gd name="T16" fmla="*/ 1570 w 1572"/>
                <a:gd name="T17" fmla="*/ 103 h 163"/>
                <a:gd name="T18" fmla="*/ 1561 w 1572"/>
                <a:gd name="T19" fmla="*/ 123 h 163"/>
                <a:gd name="T20" fmla="*/ 1549 w 1572"/>
                <a:gd name="T21" fmla="*/ 139 h 163"/>
                <a:gd name="T22" fmla="*/ 1533 w 1572"/>
                <a:gd name="T23" fmla="*/ 151 h 163"/>
                <a:gd name="T24" fmla="*/ 1513 w 1572"/>
                <a:gd name="T25" fmla="*/ 160 h 163"/>
                <a:gd name="T26" fmla="*/ 1492 w 1572"/>
                <a:gd name="T27" fmla="*/ 163 h 163"/>
                <a:gd name="T28" fmla="*/ 81 w 1572"/>
                <a:gd name="T29" fmla="*/ 163 h 163"/>
                <a:gd name="T30" fmla="*/ 60 w 1572"/>
                <a:gd name="T31" fmla="*/ 160 h 163"/>
                <a:gd name="T32" fmla="*/ 40 w 1572"/>
                <a:gd name="T33" fmla="*/ 151 h 163"/>
                <a:gd name="T34" fmla="*/ 24 w 1572"/>
                <a:gd name="T35" fmla="*/ 139 h 163"/>
                <a:gd name="T36" fmla="*/ 11 w 1572"/>
                <a:gd name="T37" fmla="*/ 123 h 163"/>
                <a:gd name="T38" fmla="*/ 3 w 1572"/>
                <a:gd name="T39" fmla="*/ 103 h 163"/>
                <a:gd name="T40" fmla="*/ 0 w 1572"/>
                <a:gd name="T41" fmla="*/ 81 h 163"/>
                <a:gd name="T42" fmla="*/ 3 w 1572"/>
                <a:gd name="T43" fmla="*/ 60 h 163"/>
                <a:gd name="T44" fmla="*/ 11 w 1572"/>
                <a:gd name="T45" fmla="*/ 40 h 163"/>
                <a:gd name="T46" fmla="*/ 24 w 1572"/>
                <a:gd name="T47" fmla="*/ 24 h 163"/>
                <a:gd name="T48" fmla="*/ 40 w 1572"/>
                <a:gd name="T49" fmla="*/ 11 h 163"/>
                <a:gd name="T50" fmla="*/ 60 w 1572"/>
                <a:gd name="T51" fmla="*/ 2 h 163"/>
                <a:gd name="T52" fmla="*/ 81 w 1572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72" h="163">
                  <a:moveTo>
                    <a:pt x="81" y="0"/>
                  </a:moveTo>
                  <a:lnTo>
                    <a:pt x="1492" y="0"/>
                  </a:lnTo>
                  <a:lnTo>
                    <a:pt x="1513" y="2"/>
                  </a:lnTo>
                  <a:lnTo>
                    <a:pt x="1533" y="11"/>
                  </a:lnTo>
                  <a:lnTo>
                    <a:pt x="1549" y="24"/>
                  </a:lnTo>
                  <a:lnTo>
                    <a:pt x="1561" y="40"/>
                  </a:lnTo>
                  <a:lnTo>
                    <a:pt x="1570" y="60"/>
                  </a:lnTo>
                  <a:lnTo>
                    <a:pt x="1572" y="81"/>
                  </a:lnTo>
                  <a:lnTo>
                    <a:pt x="1570" y="103"/>
                  </a:lnTo>
                  <a:lnTo>
                    <a:pt x="1561" y="123"/>
                  </a:lnTo>
                  <a:lnTo>
                    <a:pt x="1549" y="139"/>
                  </a:lnTo>
                  <a:lnTo>
                    <a:pt x="1533" y="151"/>
                  </a:lnTo>
                  <a:lnTo>
                    <a:pt x="1513" y="160"/>
                  </a:lnTo>
                  <a:lnTo>
                    <a:pt x="1492" y="163"/>
                  </a:lnTo>
                  <a:lnTo>
                    <a:pt x="81" y="163"/>
                  </a:lnTo>
                  <a:lnTo>
                    <a:pt x="60" y="160"/>
                  </a:lnTo>
                  <a:lnTo>
                    <a:pt x="40" y="151"/>
                  </a:lnTo>
                  <a:lnTo>
                    <a:pt x="24" y="139"/>
                  </a:lnTo>
                  <a:lnTo>
                    <a:pt x="11" y="123"/>
                  </a:lnTo>
                  <a:lnTo>
                    <a:pt x="3" y="103"/>
                  </a:lnTo>
                  <a:lnTo>
                    <a:pt x="0" y="81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6" name="Freeform 1053">
              <a:extLst>
                <a:ext uri="{FF2B5EF4-FFF2-40B4-BE49-F238E27FC236}">
                  <a16:creationId xmlns:a16="http://schemas.microsoft.com/office/drawing/2014/main" id="{90915334-93CA-49C7-BEBE-A5AE38825960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" y="2210"/>
              <a:ext cx="1062" cy="162"/>
            </a:xfrm>
            <a:custGeom>
              <a:avLst/>
              <a:gdLst>
                <a:gd name="T0" fmla="*/ 81 w 1062"/>
                <a:gd name="T1" fmla="*/ 0 h 162"/>
                <a:gd name="T2" fmla="*/ 981 w 1062"/>
                <a:gd name="T3" fmla="*/ 0 h 162"/>
                <a:gd name="T4" fmla="*/ 1002 w 1062"/>
                <a:gd name="T5" fmla="*/ 2 h 162"/>
                <a:gd name="T6" fmla="*/ 1022 w 1062"/>
                <a:gd name="T7" fmla="*/ 11 h 162"/>
                <a:gd name="T8" fmla="*/ 1038 w 1062"/>
                <a:gd name="T9" fmla="*/ 23 h 162"/>
                <a:gd name="T10" fmla="*/ 1051 w 1062"/>
                <a:gd name="T11" fmla="*/ 39 h 162"/>
                <a:gd name="T12" fmla="*/ 1059 w 1062"/>
                <a:gd name="T13" fmla="*/ 59 h 162"/>
                <a:gd name="T14" fmla="*/ 1062 w 1062"/>
                <a:gd name="T15" fmla="*/ 80 h 162"/>
                <a:gd name="T16" fmla="*/ 1059 w 1062"/>
                <a:gd name="T17" fmla="*/ 103 h 162"/>
                <a:gd name="T18" fmla="*/ 1051 w 1062"/>
                <a:gd name="T19" fmla="*/ 123 h 162"/>
                <a:gd name="T20" fmla="*/ 1038 w 1062"/>
                <a:gd name="T21" fmla="*/ 139 h 162"/>
                <a:gd name="T22" fmla="*/ 1022 w 1062"/>
                <a:gd name="T23" fmla="*/ 151 h 162"/>
                <a:gd name="T24" fmla="*/ 1002 w 1062"/>
                <a:gd name="T25" fmla="*/ 160 h 162"/>
                <a:gd name="T26" fmla="*/ 981 w 1062"/>
                <a:gd name="T27" fmla="*/ 162 h 162"/>
                <a:gd name="T28" fmla="*/ 81 w 1062"/>
                <a:gd name="T29" fmla="*/ 162 h 162"/>
                <a:gd name="T30" fmla="*/ 60 w 1062"/>
                <a:gd name="T31" fmla="*/ 160 h 162"/>
                <a:gd name="T32" fmla="*/ 40 w 1062"/>
                <a:gd name="T33" fmla="*/ 151 h 162"/>
                <a:gd name="T34" fmla="*/ 24 w 1062"/>
                <a:gd name="T35" fmla="*/ 139 h 162"/>
                <a:gd name="T36" fmla="*/ 11 w 1062"/>
                <a:gd name="T37" fmla="*/ 123 h 162"/>
                <a:gd name="T38" fmla="*/ 3 w 1062"/>
                <a:gd name="T39" fmla="*/ 103 h 162"/>
                <a:gd name="T40" fmla="*/ 0 w 1062"/>
                <a:gd name="T41" fmla="*/ 80 h 162"/>
                <a:gd name="T42" fmla="*/ 3 w 1062"/>
                <a:gd name="T43" fmla="*/ 59 h 162"/>
                <a:gd name="T44" fmla="*/ 11 w 1062"/>
                <a:gd name="T45" fmla="*/ 39 h 162"/>
                <a:gd name="T46" fmla="*/ 24 w 1062"/>
                <a:gd name="T47" fmla="*/ 23 h 162"/>
                <a:gd name="T48" fmla="*/ 40 w 1062"/>
                <a:gd name="T49" fmla="*/ 11 h 162"/>
                <a:gd name="T50" fmla="*/ 60 w 1062"/>
                <a:gd name="T51" fmla="*/ 2 h 162"/>
                <a:gd name="T52" fmla="*/ 81 w 1062"/>
                <a:gd name="T53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62" h="162">
                  <a:moveTo>
                    <a:pt x="81" y="0"/>
                  </a:moveTo>
                  <a:lnTo>
                    <a:pt x="981" y="0"/>
                  </a:lnTo>
                  <a:lnTo>
                    <a:pt x="1002" y="2"/>
                  </a:lnTo>
                  <a:lnTo>
                    <a:pt x="1022" y="11"/>
                  </a:lnTo>
                  <a:lnTo>
                    <a:pt x="1038" y="23"/>
                  </a:lnTo>
                  <a:lnTo>
                    <a:pt x="1051" y="39"/>
                  </a:lnTo>
                  <a:lnTo>
                    <a:pt x="1059" y="59"/>
                  </a:lnTo>
                  <a:lnTo>
                    <a:pt x="1062" y="80"/>
                  </a:lnTo>
                  <a:lnTo>
                    <a:pt x="1059" y="103"/>
                  </a:lnTo>
                  <a:lnTo>
                    <a:pt x="1051" y="123"/>
                  </a:lnTo>
                  <a:lnTo>
                    <a:pt x="1038" y="139"/>
                  </a:lnTo>
                  <a:lnTo>
                    <a:pt x="1022" y="151"/>
                  </a:lnTo>
                  <a:lnTo>
                    <a:pt x="1002" y="160"/>
                  </a:lnTo>
                  <a:lnTo>
                    <a:pt x="981" y="162"/>
                  </a:lnTo>
                  <a:lnTo>
                    <a:pt x="81" y="162"/>
                  </a:lnTo>
                  <a:lnTo>
                    <a:pt x="60" y="160"/>
                  </a:lnTo>
                  <a:lnTo>
                    <a:pt x="40" y="151"/>
                  </a:lnTo>
                  <a:lnTo>
                    <a:pt x="24" y="139"/>
                  </a:lnTo>
                  <a:lnTo>
                    <a:pt x="11" y="123"/>
                  </a:lnTo>
                  <a:lnTo>
                    <a:pt x="3" y="103"/>
                  </a:lnTo>
                  <a:lnTo>
                    <a:pt x="0" y="80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0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7" name="Freeform 1054">
              <a:extLst>
                <a:ext uri="{FF2B5EF4-FFF2-40B4-BE49-F238E27FC236}">
                  <a16:creationId xmlns:a16="http://schemas.microsoft.com/office/drawing/2014/main" id="{5E126D33-4BDC-4BE9-9E34-4B0F643A635E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" y="2677"/>
              <a:ext cx="673" cy="162"/>
            </a:xfrm>
            <a:custGeom>
              <a:avLst/>
              <a:gdLst>
                <a:gd name="T0" fmla="*/ 81 w 673"/>
                <a:gd name="T1" fmla="*/ 0 h 162"/>
                <a:gd name="T2" fmla="*/ 591 w 673"/>
                <a:gd name="T3" fmla="*/ 0 h 162"/>
                <a:gd name="T4" fmla="*/ 614 w 673"/>
                <a:gd name="T5" fmla="*/ 2 h 162"/>
                <a:gd name="T6" fmla="*/ 633 w 673"/>
                <a:gd name="T7" fmla="*/ 11 h 162"/>
                <a:gd name="T8" fmla="*/ 650 w 673"/>
                <a:gd name="T9" fmla="*/ 23 h 162"/>
                <a:gd name="T10" fmla="*/ 662 w 673"/>
                <a:gd name="T11" fmla="*/ 39 h 162"/>
                <a:gd name="T12" fmla="*/ 671 w 673"/>
                <a:gd name="T13" fmla="*/ 59 h 162"/>
                <a:gd name="T14" fmla="*/ 673 w 673"/>
                <a:gd name="T15" fmla="*/ 80 h 162"/>
                <a:gd name="T16" fmla="*/ 671 w 673"/>
                <a:gd name="T17" fmla="*/ 103 h 162"/>
                <a:gd name="T18" fmla="*/ 662 w 673"/>
                <a:gd name="T19" fmla="*/ 123 h 162"/>
                <a:gd name="T20" fmla="*/ 650 w 673"/>
                <a:gd name="T21" fmla="*/ 139 h 162"/>
                <a:gd name="T22" fmla="*/ 632 w 673"/>
                <a:gd name="T23" fmla="*/ 151 h 162"/>
                <a:gd name="T24" fmla="*/ 614 w 673"/>
                <a:gd name="T25" fmla="*/ 160 h 162"/>
                <a:gd name="T26" fmla="*/ 591 w 673"/>
                <a:gd name="T27" fmla="*/ 162 h 162"/>
                <a:gd name="T28" fmla="*/ 81 w 673"/>
                <a:gd name="T29" fmla="*/ 162 h 162"/>
                <a:gd name="T30" fmla="*/ 60 w 673"/>
                <a:gd name="T31" fmla="*/ 160 h 162"/>
                <a:gd name="T32" fmla="*/ 40 w 673"/>
                <a:gd name="T33" fmla="*/ 151 h 162"/>
                <a:gd name="T34" fmla="*/ 24 w 673"/>
                <a:gd name="T35" fmla="*/ 139 h 162"/>
                <a:gd name="T36" fmla="*/ 11 w 673"/>
                <a:gd name="T37" fmla="*/ 123 h 162"/>
                <a:gd name="T38" fmla="*/ 3 w 673"/>
                <a:gd name="T39" fmla="*/ 103 h 162"/>
                <a:gd name="T40" fmla="*/ 0 w 673"/>
                <a:gd name="T41" fmla="*/ 80 h 162"/>
                <a:gd name="T42" fmla="*/ 3 w 673"/>
                <a:gd name="T43" fmla="*/ 59 h 162"/>
                <a:gd name="T44" fmla="*/ 11 w 673"/>
                <a:gd name="T45" fmla="*/ 39 h 162"/>
                <a:gd name="T46" fmla="*/ 24 w 673"/>
                <a:gd name="T47" fmla="*/ 23 h 162"/>
                <a:gd name="T48" fmla="*/ 40 w 673"/>
                <a:gd name="T49" fmla="*/ 11 h 162"/>
                <a:gd name="T50" fmla="*/ 60 w 673"/>
                <a:gd name="T51" fmla="*/ 2 h 162"/>
                <a:gd name="T52" fmla="*/ 81 w 673"/>
                <a:gd name="T53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73" h="162">
                  <a:moveTo>
                    <a:pt x="81" y="0"/>
                  </a:moveTo>
                  <a:lnTo>
                    <a:pt x="591" y="0"/>
                  </a:lnTo>
                  <a:lnTo>
                    <a:pt x="614" y="2"/>
                  </a:lnTo>
                  <a:lnTo>
                    <a:pt x="633" y="11"/>
                  </a:lnTo>
                  <a:lnTo>
                    <a:pt x="650" y="23"/>
                  </a:lnTo>
                  <a:lnTo>
                    <a:pt x="662" y="39"/>
                  </a:lnTo>
                  <a:lnTo>
                    <a:pt x="671" y="59"/>
                  </a:lnTo>
                  <a:lnTo>
                    <a:pt x="673" y="80"/>
                  </a:lnTo>
                  <a:lnTo>
                    <a:pt x="671" y="103"/>
                  </a:lnTo>
                  <a:lnTo>
                    <a:pt x="662" y="123"/>
                  </a:lnTo>
                  <a:lnTo>
                    <a:pt x="650" y="139"/>
                  </a:lnTo>
                  <a:lnTo>
                    <a:pt x="632" y="151"/>
                  </a:lnTo>
                  <a:lnTo>
                    <a:pt x="614" y="160"/>
                  </a:lnTo>
                  <a:lnTo>
                    <a:pt x="591" y="162"/>
                  </a:lnTo>
                  <a:lnTo>
                    <a:pt x="81" y="162"/>
                  </a:lnTo>
                  <a:lnTo>
                    <a:pt x="60" y="160"/>
                  </a:lnTo>
                  <a:lnTo>
                    <a:pt x="40" y="151"/>
                  </a:lnTo>
                  <a:lnTo>
                    <a:pt x="24" y="139"/>
                  </a:lnTo>
                  <a:lnTo>
                    <a:pt x="11" y="123"/>
                  </a:lnTo>
                  <a:lnTo>
                    <a:pt x="3" y="103"/>
                  </a:lnTo>
                  <a:lnTo>
                    <a:pt x="0" y="80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0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9" t="6800" r="11169" b="24133"/>
          <a:stretch/>
        </p:blipFill>
        <p:spPr>
          <a:xfrm>
            <a:off x="0" y="0"/>
            <a:ext cx="1042417" cy="1014985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521208" y="1395826"/>
            <a:ext cx="11018520" cy="1846659"/>
          </a:xfrm>
          <a:prstGeom prst="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Класифікація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скарг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інформація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ключову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норму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законодавства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якої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стосується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окремий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пункт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скарги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Базові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групи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1)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Кваліфікаційні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критерії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2)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Інші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умови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тендерної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документаціїі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  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Стаття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17			4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Інші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замовника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1208" y="3508031"/>
            <a:ext cx="11018520" cy="1261884"/>
          </a:xfrm>
          <a:prstGeom prst="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marL="457200" indent="-457200">
              <a:buAutoNum type="arabicPeriod" startAt="2"/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Поля для наведення інформації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налаштовані для текстового заповнення блоки, в яких має наводитись інформація про окремий пункт скарги в повному обсязі. 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ru-RU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Основні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види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Заперечення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	2)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Обґрунтування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Вимоги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21208" y="5049483"/>
            <a:ext cx="11018520" cy="677108"/>
          </a:xfrm>
          <a:prstGeom prst="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Поля для завантаження доказів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налаштовані для завантаження файлів блоки. 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4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B0F0"/>
      </a:accent1>
      <a:accent2>
        <a:srgbClr val="00A4DE"/>
      </a:accent2>
      <a:accent3>
        <a:srgbClr val="009AD0"/>
      </a:accent3>
      <a:accent4>
        <a:srgbClr val="008BBC"/>
      </a:accent4>
      <a:accent5>
        <a:srgbClr val="007FAC"/>
      </a:accent5>
      <a:accent6>
        <a:srgbClr val="00668A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34516</TotalTime>
  <Words>672</Words>
  <Application>Microsoft Office PowerPoint</Application>
  <PresentationFormat>Широкоэкранный</PresentationFormat>
  <Paragraphs>164</Paragraphs>
  <Slides>14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Bahnschrift SemiBold</vt:lpstr>
      <vt:lpstr>Calibri</vt:lpstr>
      <vt:lpstr>Calibri Light</vt:lpstr>
      <vt:lpstr>ProbaPro</vt:lpstr>
      <vt:lpstr>Questrial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Riyan PC</dc:creator>
  <cp:lastModifiedBy>Нечитайло Ольга Михайлівна</cp:lastModifiedBy>
  <cp:revision>646</cp:revision>
  <cp:lastPrinted>2020-02-07T19:45:03Z</cp:lastPrinted>
  <dcterms:created xsi:type="dcterms:W3CDTF">2018-01-21T18:20:29Z</dcterms:created>
  <dcterms:modified xsi:type="dcterms:W3CDTF">2024-02-02T08:42:07Z</dcterms:modified>
</cp:coreProperties>
</file>